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1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"/>
  </p:sldMasterIdLst>
  <p:notesMasterIdLst>
    <p:notesMasterId r:id="rId39"/>
  </p:notesMasterIdLst>
  <p:handoutMasterIdLst>
    <p:handoutMasterId r:id="rId40"/>
  </p:handoutMasterIdLst>
  <p:sldIdLst>
    <p:sldId id="677" r:id="rId6"/>
    <p:sldId id="592" r:id="rId7"/>
    <p:sldId id="650" r:id="rId8"/>
    <p:sldId id="645" r:id="rId9"/>
    <p:sldId id="691" r:id="rId10"/>
    <p:sldId id="644" r:id="rId11"/>
    <p:sldId id="603" r:id="rId12"/>
    <p:sldId id="682" r:id="rId13"/>
    <p:sldId id="685" r:id="rId14"/>
    <p:sldId id="688" r:id="rId15"/>
    <p:sldId id="689" r:id="rId16"/>
    <p:sldId id="686" r:id="rId17"/>
    <p:sldId id="690" r:id="rId18"/>
    <p:sldId id="657" r:id="rId19"/>
    <p:sldId id="692" r:id="rId20"/>
    <p:sldId id="683" r:id="rId21"/>
    <p:sldId id="693" r:id="rId22"/>
    <p:sldId id="695" r:id="rId23"/>
    <p:sldId id="658" r:id="rId24"/>
    <p:sldId id="678" r:id="rId25"/>
    <p:sldId id="680" r:id="rId26"/>
    <p:sldId id="647" r:id="rId27"/>
    <p:sldId id="656" r:id="rId28"/>
    <p:sldId id="679" r:id="rId29"/>
    <p:sldId id="673" r:id="rId30"/>
    <p:sldId id="674" r:id="rId31"/>
    <p:sldId id="667" r:id="rId32"/>
    <p:sldId id="654" r:id="rId33"/>
    <p:sldId id="664" r:id="rId34"/>
    <p:sldId id="665" r:id="rId35"/>
    <p:sldId id="669" r:id="rId36"/>
    <p:sldId id="670" r:id="rId37"/>
    <p:sldId id="666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BC5D39D9-9158-D649-839D-B2F6EDD610CD}">
          <p14:sldIdLst>
            <p14:sldId id="677"/>
            <p14:sldId id="592"/>
            <p14:sldId id="650"/>
            <p14:sldId id="645"/>
            <p14:sldId id="691"/>
            <p14:sldId id="644"/>
            <p14:sldId id="603"/>
            <p14:sldId id="682"/>
            <p14:sldId id="685"/>
            <p14:sldId id="688"/>
            <p14:sldId id="689"/>
            <p14:sldId id="686"/>
            <p14:sldId id="690"/>
            <p14:sldId id="657"/>
            <p14:sldId id="692"/>
            <p14:sldId id="683"/>
            <p14:sldId id="693"/>
            <p14:sldId id="695"/>
            <p14:sldId id="658"/>
            <p14:sldId id="678"/>
            <p14:sldId id="680"/>
            <p14:sldId id="647"/>
            <p14:sldId id="656"/>
            <p14:sldId id="679"/>
            <p14:sldId id="673"/>
            <p14:sldId id="674"/>
          </p14:sldIdLst>
        </p14:section>
        <p14:section name="DevSummit 2019" id="{E447D310-242F-2F41-8286-3566BC751418}">
          <p14:sldIdLst>
            <p14:sldId id="667"/>
            <p14:sldId id="654"/>
            <p14:sldId id="664"/>
            <p14:sldId id="665"/>
            <p14:sldId id="669"/>
            <p14:sldId id="670"/>
            <p14:sldId id="6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92AE"/>
    <a:srgbClr val="03A2B1"/>
    <a:srgbClr val="0051A2"/>
    <a:srgbClr val="006BA6"/>
    <a:srgbClr val="01A7B1"/>
    <a:srgbClr val="00C1B6"/>
    <a:srgbClr val="6DE3D3"/>
    <a:srgbClr val="6DE3DF"/>
    <a:srgbClr val="66B4C3"/>
    <a:srgbClr val="6D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10" autoAdjust="0"/>
    <p:restoredTop sz="86463" autoAdjust="0"/>
  </p:normalViewPr>
  <p:slideViewPr>
    <p:cSldViewPr snapToGrid="0" snapToObjects="1" showGuides="1">
      <p:cViewPr varScale="1">
        <p:scale>
          <a:sx n="73" d="100"/>
          <a:sy n="73" d="100"/>
        </p:scale>
        <p:origin x="2112" y="184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 showGuides="1">
      <p:cViewPr varScale="1">
        <p:scale>
          <a:sx n="151" d="100"/>
          <a:sy n="151" d="100"/>
        </p:scale>
        <p:origin x="4728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08:40.381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1,'0'0,"0"0,0 0,0 0,0 0,0 0,0 0,0 0,0 0,0 0,0 0,0 0,0 0,0 0,0 5,0 1,0 0,0 4,0 4,0 6,0 3,0 3,0-3,0 0,0 0,0 1,0 2,0 0,0 2,0 5,0 1,0 6,0 4,0 5,0 9,0 3,0 7,0-4,0-4,0-1,0-2,0-1,0-1,0-4,0-1,0-5,0 4,0 5,0 1,0 6,0 3,0 4,0 1,0-2,0-3,0-3,0-1,0-3,0 5,0 5,0 1,0 9,0 0,0 2,0-8,0-2,0-2,0 1,0 3,0 10,0 0,0-5,0 1,0 0,0-3,0-4,0 0,0 3,0-2,0 2,0 2,0 4,0 7,0-2,0 0,0 0,0-1,0 6,0 2,0-1,0 9,0-3,0-3,0-4,0-1,0-3,0 5,0 5,0 1,0-1,0 3,0-7,0 2,0 8,0 1,0 3,0 3,0-3,0 0,0-3,0-5,0 0,0 3,0-6,0 1,0-2,0-8,0 2,0-9,0-9,0-6,0 0,0 5,0-1,0 4,0-2,0 3,0-2,0-3,0-3,0-4,0 4,0-1,0 0,0-2,0 3,0 5,0 0,0-1,0-3,0-4,0-1,0-2,0-2,0-4,0-3,0 1,0 1,0 6,0-1,0-1,0 0,0 0,0-5,0 0,0-5,0-5,0 0,0-1,0 1,0 0,0-3,0 2,0-1,0-1,0 1,0 0,0-2,0-2,0-2,0-7,0-3,0 1,0 0,0-4,0-4,0-1,0-2,0-4,0-3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7:16.392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1872 1,'-1'1,"-4"3,-1 1,-2 1,-1 1,0 1,-1 0,-2 1,0 1,0 0,0 0,1-2,1 1,0-1,0 0,0 0,1 0,-1-1,1 1,-1 0,0 0,-1 1,-3 2,0 0,1 0,0-1,1 0,2-1,-2 0,0 1,0 0,1-2,-1 2,-2 2,0-1,0 0,0 0,-1 2,0-1,1-1,-2 2,0 0,0 0,0 0,0 0,2-2,-1 2,0-2,0 1,1 0,1-2,1 0,1-1,-2 2,-3 1,-1 3,-2 0,0 0,-4 4,-1 0,0 1,2-3,3-1,1-2,3-2,3-2,-1 0,0 1,-2 2,-1-1,2-1,1 0,1-1,0 0,-1 0,1 0,1-1,1-1,-2 2,-1 0,0 1,-3 1,-1 2,-1 1,-1 1,-1-1,2 0,2-2,2-2,0 1,1-2,-1 2,-1 0,-2 1,-1 2,1-1,2-2,1-1,-1 2,-1-1,2 0,-1 0,1 0,1-2,1 0,-1 0,-1 2,-1-1,2 0,0-1,0 1,0 0,1-1,-1 0,0 1,0-1,2-1,0 0,0-1,2 0,-3 1,1 1,-1-1,-1 2,-1 0,0 1,-1 0,-2 1,0 1,1-1,1-1,2-1,1-1,0 0,-1 0,1-1,1 0,1 0,2-3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2T15:12:48.21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7:54.323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1,'0'0,"0"0,0 0,0 0,0 0,0 0,0 0,0 0,0 0,0 0,0 0,0 0,0 0,0 0,0 5,0 1,0 0,0 4,0 4,0 6,0 3,0 3,0-3,0 0,0 0,0 1,0 2,0 0,0 2,0 5,0 1,0 6,0 4,0 5,0 9,0 3,0 7,0-4,0-4,0-1,0-2,0-1,0-1,0-4,0-1,0-5,0 4,0 5,0 1,0 6,0 3,0 4,0 1,0-2,0-3,0-3,0-1,0-3,0 5,0 5,0 1,0 9,0 0,0 2,0-8,0-2,0-2,0 1,0 3,0 10,0 0,0-5,0 1,0 0,0-3,0-4,0 0,0 3,0-2,0 2,0 2,0 4,0 7,0-2,0 0,0 0,0-1,0 6,0 2,0-1,0 9,0-3,0-3,0-4,0-1,0-3,0 5,0 5,0 1,0-1,0 3,0-7,0 2,0 8,0 1,0 3,0 3,0-3,0 0,0-3,0-5,0 0,0 3,0-6,0 1,0-2,0-8,0 2,0-9,0-9,0-6,0 0,0 5,0-1,0 4,0-2,0 3,0-2,0-3,0-3,0-4,0 4,0-1,0 0,0-2,0 3,0 5,0 0,0-1,0-3,0-4,0-1,0-2,0-2,0-4,0-3,0 1,0 1,0 6,0-1,0-1,0 0,0 0,0-5,0 0,0-5,0-5,0 0,0-1,0 1,0 0,0-3,0 2,0-1,0-1,0 1,0 0,0-2,0-2,0-2,0-7,0-3,0 1,0 0,0-4,0-4,0-1,0-2,0-4,0-3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7:54.324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1,'0'0,"0"0,0 0,0 0,0 0,0 0,0 0,0 0,0 0,0 0,0 0,0 0,0 0,0 0,0 5,0 1,0 0,0 4,0 4,0 6,0 3,0 3,0-3,0 0,0 0,0 1,0 2,0 0,0 2,0 5,0 1,0 6,0 4,0 5,0 9,0 3,0 7,0-4,0-4,0-1,0-2,0-1,0-1,0-4,0-1,0-5,0 4,0 5,0 1,0 6,0 3,0 4,0 1,0-2,0-3,0-3,0-1,0-3,0 5,0 5,0 1,0 9,0 0,0 2,0-8,0-2,0-2,0 1,0 3,0 10,0 0,0-5,0 1,0 0,0-3,0-4,0 0,0 3,0-2,0 2,0 2,0 4,0 7,0-2,0 0,0 0,0-1,0 6,0 2,0-1,0 9,0-3,0-3,0-4,0-1,0-3,0 5,0 5,0 1,0-1,0 3,0-7,0 2,0 8,0 1,0 3,0 3,0-3,0 0,0-3,0-5,0 0,0 3,0-6,0 1,0-2,0-8,0 2,0-9,0-9,0-6,0 0,0 5,0-1,0 4,0-2,0 3,0-2,0-3,0-3,0-4,0 4,0-1,0 0,0-2,0 3,0 5,0 0,0-1,0-3,0-4,0-1,0-2,0-2,0-4,0-3,0 1,0 1,0 6,0-1,0-1,0 0,0 0,0-5,0 0,0-5,0-5,0 0,0-1,0 1,0 0,0-3,0 2,0-1,0-1,0 1,0 0,0-2,0-2,0-2,0-7,0-3,0 1,0 0,0-4,0-4,0-1,0-2,0-4,0-3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7:54.325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0,'0'0,"0"0,0 0,0 0,5 0,1 0,0 0,-1 0,-2 0,4 0,1 0,3 0,1 0,2 0,-1 0,2 0,-1 0,1 0,-1 0,1 0,3 0,4 0,2 0,2 0,2 0,5 0,12 0,7 0,5 0,7 0,7 0,1 0,-2 0,-3 0,-4 0,2 0,4 0,10 0,16 0,5 0,1 0,-3 0,-8 0,-10 0,-9 0,2 0,9 0,9 0,8 0,2 0,-2 0,-8 0,-5 0,2 0,5 0,11 0,6 0,0 0,-9 0,-13 0,-17 0,-10 0,-1 0,-2 0,5 0,10 0,7 0,-1 0,2 0,-5 0,-4 0,-11 0,-5 0,-8 0,-8 0,0 0,3 0,2 0,5 0,-2 0,0 0,-3 0,0 0,-2 0,1 0,-3 0,2 0,-1 0,-4 0,-8 0,-4 0,-2 0,-5 0,-1 0,-4 0,1 0,-2 0,-3 0,-4 0,2 0,0 0,-1 0,-3 0,-1 0,-1 0,-2 0,0 0,0 0,4 0,2 0,0 0,-1 0,-2 0,-1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7:54.326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  <inkml:brush xml:id="br1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108 1630,'0'0,"0"0,0 0,0 0,0 0,0 0,0 0,0 0,0 0,0 0,0 0,0 0,0 0,0 0,0 5,0 1,0 0,0 4,0 4,0 6,0 3,0 3,0-3,0 0,0 0,0 1,0 2,0 0,0 2,0 5,0 1,0 6,0 4,0 5,0 9,0 3,0 7,0-4,0-4,0-1,0-2,0-1,0-1,0-4,0-1,0-5,0 4,0 5,0 1,0 6,0 3,0 4,0 1,0-2,0-3,0-3,0-1,0-3,0 5,0 5,0 1,0 9,0 0,0 2,0-8,0-2,0-2,0 1,0 3,0 10,0 0,0-5,0 1,0 0,0-3,0-4,0 0,0 3,0-2,0 2,0 2,0 4,0 7,0-2,0 0,0 0,0-1,0 6,0 2,0-1,0 9,0-3,0-3,0-4,0-1,0-3,0 5,0 5,0 1,0-1,0 3,0-7,0 2,0 8,0 1,0 3,0 3,0-3,0 0,0-3,0-5,0 0,0 3,0-6,0 1,0-2,0-8,0 2,0-9,0-9,0-6,0 0,0 5,0-1,0 4,0-2,0 3,0-2,0-3,0-3,0-4,0 4,0-1,0 0,0-2,0 3,0 5,0 0,0-1,0-3,0-4,0-1,0-2,0-2,0-4,0-3,0 1,0 1,0 6,0-1,0-1,0 0,0 0,0-5,0 0,0-5,0-5,0 0,0-1,0 1,0 0,0-3,0 2,0-1,0-1,0 1,0 0,0-2,0-2,0-2,0-7,0-3,0 1,0 0,0-4,0-4,0-1,0-2,0-4,0-3</inkml:trace>
  <inkml:trace contextRef="#ctx0" brushRef="#br1" timeOffset="1">2014 162,'0'7,"0"19,0 7,0 7,0 6,0 6,0 2,0 3,0 1,0-1,0 1,0-5,0-2,0-1,0 2,0-4,0 0,0-3,0-1,0 8,0 4,0 2,0 1,0 5,0 5,0 2,0-3,0 2,0-1,0 2,0-2,0 2,0-1,0 1,0 4,0 3,0 2,0-2,0 0,0-4,0 5,0-2,0 6,0 2,0 12,0 3,0 4,0-1,0 0,0 3,0 2,0 7,0-2,0-1,0 0,0 0,0 5,0 6,0 2,0 4,0-2,0-2,0-4,0 2,0-1,0-2,0-7,0-4,0 4,0 12,0 8,0 1,0 1,0 2,0 7,0 7,0 2,0-5,0-10,0 7,0 1,0-4,0-7,0-8,0-1,0 2,0-1,0-9,0-9,0-9,0-8,0-9,0-4,0-2,0-4,0-5,0 1,0-2,0-8,0-4,0-7,0-6,0-6,0-5,0-1,0-3,0 0,0-5,0-1,0-5,0-4,0 0,0-2,0-3,0-2,0-2,0 3,0 1,0-2,0 0,0 3,0 0,0-1,0-2,0-2,0 4,0 0,0-1,0-1,0-2,0-1,0-1,0-1,0 5,0 1,0 0,0-2,0 0,0 2,0 2,0-2,0 4,0 0,0-2,0-2,0 2,0 1,0-2,0-2,0-2,0 3,0 1,0 4,0 0,0-1,0 1,0 0,0 2,0 0,0-4,0-2,0 2,0 0,0 2,0 0,0 3,0-1,0 2,0-1,0-4,0 2,0-1,0-3,0 2,0 0,0-2,0 2,0 4,0 5,0-1,0-3,0 0,0-2,0 1,0-1,0-4,0-2,0-4,0 4,0 0,0-1,0-2,0-1,0 4,0 0,0-1,0-1,0-2,0-1,0-1,0-1,0 0</inkml:trace>
  <inkml:trace contextRef="#ctx0" brushRef="#br1" timeOffset="2">0 5271</inkml:trace>
  <inkml:trace contextRef="#ctx0" brushRef="#br0" timeOffset="3">109 11728,'0'0,"0"0,0 0,0 0,5 0,1 0,0 0,-1 0,-2 0,4 0,1 0,3 0,1 0,2 0,-1 0,2 0,-1 0,1 0,-1 0,1 0,3 0,4 0,2 0,2 0,2 0,5 0,12 0,7 0,5 0,7 0,7 0,1 0,-2 0,-3 0,-4 0,2 0,4 0,10 0,16 0,5 0,1 0,-3 0,-8 0,-10 0,-9 0,2 0,9 0,9 0,8 0,2 0,-2 0,-8 0,-5 0,2 0,5 0,11 0,6 0,0 0,-9 0,-13 0,-17 0,-10 0,-1 0,-2 0,5 0,10 0,7 0,-1 0,2 0,-5 0,-4 0,-11 0,-5 0,-8 0,-8 0,0 0,3 0,2 0,5 0,-2 0,0 0,-3 0,0 0,-2 0,1 0,-3 0,2 0,-1 0,-4 0,-8 0,-4 0,-2 0,-5 0,-1 0,-4 0,1 0,-2 0,-3 0,-4 0,2 0,0 0,-1 0,-3 0,-1 0,-1 0,-2 0,0 0,0 0,4 0,2 0,0 0,-1 0,-2 0,-1 0,0 0</inkml:trace>
  <inkml:trace contextRef="#ctx0" brushRef="#br1" timeOffset="4">103 11756,'8'-6,"8"-7,10-8,8-6,3-4,-1 2,-1 1,-2 2,-4 2,-3 3,-4 3,-4 3,5-3,0-1,-1 1,-1 1,-2 2,-2 1,0 1,-1 0,-1 0,1 1,-1-1,0 1,1-1,-1 1,1-1,-1 1,0-1,1 1,-1-1,1 0,0 1,-1-1,1 1,-1-1,1 1,0-1,2-2,1-1,3-2,0 1,-1 0,1-1,0 0,2-1,-2 1,0 0,0 1,2-3,2-1,-1 1,-2 1,-1 2,-1-1,0 1,-2 1,2 0,2-3,1 0,-2 1,-2 2,-2 1,-1 1,0 1,-1 0,-1 0,1 1,-1-1,3-1,4-4,0 0,0 1,-2 0,-2 2,0 1,-1 0,-1 2,-1-1,1 0,0 0,2-1,0-1,1 0,-1 0,0 1,-2 0,1 1,-2 0,1 1,-1-1,3-1,2-2,-1 1,-1 0,-1 1,0 0,-1 1,0 0,-6 5,-7 6,-5 3</inkml:trace>
  <inkml:trace contextRef="#ctx0" brushRef="#br1" timeOffset="5">2004 10216,'9'0,"9"0,10 0,6 0,1 0,0 0,-2 0,4 0,0 0,4 0,-1 0,2 0,9 0,1 0,0 0,2 0,-4 0,4 0,2 0,2 0,0 0,0 0,-1 0,1 0,-1 0,-5 0,-2 0,-5 0,1 0,0 0,-1 0,0 0,8 0,3 0,3 0,1 0,-1 0,-5 0,2 0,2 0,0 0,0 0,-5 0,-2 0,5 0,2 0,1 0,0 0,-5 0,-2 0,-1 0,-3 0,-6 0,-5 0,1 0,3 0,0 0,-2 0,1 0,-1 0,-2 0,2 0,4 0,-1 0,3 0,3 0,2 0,8 0,4 0,-5 0,-6 0,-3 0,0 0,-3 0,-5 0,1 0,-2 0,-3 0,-2 0,2 0,5 0,0 0,-3 0,-1 0,-4 0,-2 0,3 0,1 0,4 0,5 0,4 0,4 0,-2 0,0 0,-4 0,-5 0,-4 0,-4 0,-3 0,-1 0,-2 0,1 0,-1 0,0 0,1 0,0 0,0 0,0 0,0 0,0 0,1 0,-1 0,0 0,0 0,1 0,-1 0,0 0,0 0,1 0,-1 0,0 0,-5 0</inkml:trace>
  <inkml:trace contextRef="#ctx0" brushRef="#br0" timeOffset="6">2060 159,'22'0,"15"0,1 0,-2 0,-2 0,-2 0,-2 0,-1 0,4 0,1 0,0 0,4 0,-1 0,0 0,2 0,-1 0,-2 0,3 0,0 0,2 0,-1 0,3 0,-2 0,-3 0,-2 0,6 0,1 0,3 0,-2 0,-3 0,1 0,-3 0,-2 0,2 0,4 0,-1 0,3 0,2 0,4 0,7 0,8 0,2 0,0 0,2 0,-5 0,-5 0,-3 0,-1 0,-6 0,-1 0,0 0,1 0,-2 0,-1 0,2 0,3 0,1 0,1 0,2 0,0 0,1 0,4 0,3 0,-2 0,-5 0,-8 0,2 0,-3 0,1 0,0 0,3 0,1 0,2 0,5 0,3 0,0 0,-2 0,-1 0,-5 0,-4 0,-5 0,-5 0,-6 0,-3 0,-3 0,4 0,1 0,4 0,0 0,4 0,-1 0,-2 0,1 0,-1 0,3 0,-2 0,-2 0,-3 0,-3 0,3 0,1 0,-2 0,-1 0,-2 0,-1 0,-1 0,4 0,1 0,0 0,-1 0,-2 0,0 0,-2 0,0 0,-1 0,0 0,-5 0</inkml:trace>
  <inkml:trace contextRef="#ctx0" brushRef="#br0" timeOffset="7">7126 195,'-2'2,"-4"2,-3 3,-4 1,-5 5,-2 1,-7 5,-4 2,-5 5,-1-1,4-1,1-2,4-2,3-2,3-3,2-2,0 2,-1-1,1 1,-3 0,0 1,-2 2,0 0,1-2,0 1,0 0,2-1,1-2,2-1,1 0,-3 2,0-1,0 1,1-1,-1 1,-1 0,-1 2,-1-1,2 0,1-2,-1 2,0-1,1-1,2 0,1-1,0-1,-1 2,-2 0,1 0,1 0,-5 3,-2 0,2 0,-1 1,-6 3,2 0,1-1,4-3,2-2,0 0,0 0,1 0,2-1,1-2,1 0,-5 4,-3 1,-2 2,-2 1,2-1,2-1,0-1,1 0,2-2,2 0,2-3,0 0,2 0,1-2,0 1,0-1,0 1,0-1,0 1,0 0,-1 0,1-1,-1 1,1 0,0-1,-1 1,1 0,-1 0,0 0,-1 1,1 0,1-2</inkml:trace>
  <inkml:trace contextRef="#ctx0" brushRef="#br0" timeOffset="8">7165 10229,'-3'2,"-7"5,-7 5,-6 4,-2 1,-1 1,3-1,1-2,-4 3,-3 2,-5 4,0 0,3-2,4-3,1-1,-1 0,3 0,1-3,0 2,0-1,-1 1,1-1,1-1,-1 1,0 0,2-1,1-1,-1 1,-3 2,-3 1,-2 3,1-2,2-1,1 0,-1 0,-2 2,1-1,-3 2,1-1,-1 1,0 0,3-2,2-1,3-3,3-2,2-1,0 0,2-1,-3 1,-4 4,0-1,1 0,-3 1,2 0,1-1,-2 1,0 0,2-1,-1 0,1 0,0-1,-1 2,0-1,1 0,1-1,-1 1,0-1,1 0,0 0,2-1,0-1,-2 2,-6 5,-5 2,1 1,2-3,3-2,3-1,-1 0,2-1,1-1,0 0,2-2,1 1,0-2,1 1,0-1,0 0,0 0,1-1,0 1,-2 1,3-3</inkml:trace>
  <inkml:trace contextRef="#ctx0" brushRef="#br0" timeOffset="9">2033 221,'-17'12,"-8"5,-4 3,-2 2,1-1,2-2,5-2,2-3,0 1,-3 2,-2 1,-2 2,-3 1,0 1,-1 1,-1 0,0-1,1 1,-1 0,-2 2,-2 1,4-3,4-3,4-3,5-2,-2 0,-1 1,1 0,0-1,-1 1,0 0,2-1,1-1,2-1,-2 1,-3 1,-2 3,-1 0,3-1,-2 0,1 0,0-1,1 1,2-2,1-2,-4 4,0 0,1-1,1-1,3-1,-2 0,-2 3,0-1,1-1,2-1,1-1,1 0,-2 1,-1 0,2 0,0-1,1 0,0-1,-2 3,-2 0,2-1,0 0,2-2,1 1,0-2,1 1,0-1,0 0,0 0,0 0,-1 1,1 0,0-1,0 0,-1 1,1-1,-1 1,1-1,-1 1,1-1,0 0,0 0,0 1,2-3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7:54.336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229 162,'0'10,"0"7,0 11,0 6,0 11,0 2,0 4,0 2,0-3,0 0,0 5,0 8,0 8,0 6,0 4,0 4,0-5,0 5,0-3,0-2,0 1,0 1,0 1,0 0,0 1,0 0,0-4,0-1,0-6,0-4,0 0,0 3,0-2,0-3,0 2,0-1,0 1,0 5,0 3,0 3,0 3,0 1,0 6,0 1,0 1,0 3,0 5,0 4,0 14,0 6,0 10,0 2,0-8,0-11,0-7,0-7,0 3,0-3,0-3,0-11,0-5,0-7,0-7,0-2,0 3,0-2,0-2,0-4,0 3,0 3,0 1,0-3,0-2,0-4,0-2,0 4,0 0,0-1,0-1,0-2,0 4,0 5,0 1,0-1,0-4,0-2,0-2,0-2,0-2,0 1,0-1,0-1,0 1,0 5,0 7,0 5,0 6,0-2,0 1,0-3,0-6,0 1,0 3,0-2,0 6,0 0,0-3,0-1,0-2,0-4,0-4,0-3,0 3,0 0,0-1,0-2,0 0,0-7,0-7,0 3,0-2,0 0,0-2,0-5,0-4,0-3,0-3,0-2,0 0,0 0,0-1,0 1,0-1,0 1,0 0,0 0,0 0,0 1,0-1,0 0,0 1,0-1,0 0,0-5,0-1,0 0,0 2,0 0,0 3,0 0,0 0,0 2,0-1,0 0,0 1,0-1,0 1,0-1,0 0,0 1,0-1,0 0,0 0,0 0,0 1,0-1,0-5</inkml:trace>
  <inkml:trace contextRef="#ctx0" brushRef="#br0" timeOffset="1">0 9927,'0'10,"10"7,8 7,0 7,-2 10,1 1,2-1,-2-2,-4-4,0-3,-1-2,2-5,2-9,5-5,3-6,-3-7,-5-10,0-1,-3-4,-3-4,-5-3,3-3,5 0,0-2,-3 0,3 0,-2 0,3 1,-2-1,-2 1,-3-1,1 6,1 6</inkml:trace>
  <inkml:trace contextRef="#ctx0" brushRef="#br0" timeOffset="2">57 416,'0'-5,"5"-11,1-7,5-6,0-1,-1-1,-3-1,2 7,0 1,-1 1,2 4,-1 0,-1-1,-2-2,2 3,0-1,4 4,-1-1,3 3,4 4,-1 8,-4 9,-4 9,2 1,-2 3,-2 2,3 3,-1 2,4 0,3 2,0-1,-3 1,1 0,-2-1,-3 1,2-5,-1-3,-3-3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7:54.339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2008 365,'18'0,"31"0,6 0,8 0,7 0,12 0,1 0,-4 0,-6 0,-6 0,1 0,2 0,10 0,14 0,10 0,3 0,-8 0,-11 0,-11 0,-4 0,0 0,11 0,11 0,9 0,0 0,-7 0,-11 0,-1 0,5 0,5 0,12 0,1 0,-3 0,-10 0,-11 0,-6 0,-6 0,-2 0,3 0,7 0,10 0,3 0,1 0,-6 0,-8 0,-9 0,-2 0,-2 0,1 0,-1 0,-3 0,-2 0,-7 0,-4 0,-5 0,-5 0,-6 0,-3 0,-3 0,-1 0,-1 0,0 0,0 0,0 0,1 0,0 0,-5 0,-1 0,0 0,-3 0,-1 0,2 0,2 0,3 0,-4 0,0 0,-9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7:54.340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2008 365,'18'0,"31"0,6 0,8 0,7 0,12 0,1 0,-4 0,-6 0,-6 0,1 0,2 0,10 0,14 0,10 0,3 0,-8 0,-11 0,-11 0,-4 0,0 0,11 0,11 0,9 0,0 0,-7 0,-11 0,-1 0,5 0,5 0,12 0,1 0,-3 0,-10 0,-11 0,-6 0,-6 0,-2 0,3 0,7 0,10 0,3 0,1 0,-6 0,-8 0,-9 0,-2 0,-2 0,1 0,-1 0,-3 0,-2 0,-7 0,-4 0,-5 0,-5 0,-6 0,-3 0,-3 0,-1 0,-1 0,0 0,0 0,0 0,1 0,0 0,-5 0,-1 0,0 0,-3 0,-1 0,2 0,2 0,3 0,-4 0,0 0,-9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7:54.341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1878 0,'-2'2,"-2"1,-2 3,-2 0,-2 2,1-1,-3 3,-2 1,0 1,0-1,1-1,2 0,-2 0,-1 1,-1 2,-2 0,0 1,2-2,0 0,-2 2,-2 1,1 0,2-2,1-1,0 0,2-1,1-2,2 0,0-1,0 0,-1 1,-1 0,1 0,0 0,1-1,-2 2,-1 1,-3 1,1 1,-1 0,-1 0,0 1,-2 1,2-1,2-2,2-1,1-1,1-2,0 2,-2 0,-2 2,-2 2,-1 1,0-1,3-2,-1 1,2-2,0 1,-1 0,0 0,1-1,1 0,0-1,-1 2,-2 1,-1 1,-2 1,2-1,-1 0,3-1,0-2,1 1,1-1,0-1,0 0,-1 2,-1 0,0 0,0 0,1-1,0 1,1-1,-2 0,1 1,1-2,1 0,1-1,1 0,-2 0,-2 2,0 0,1 0,0 0,1-2,0 1,-1 0,1 0,1-1,0 0,0 0,0 0,-3 2,-2 2,1-1,1 0,-1 0,-1 1,-1 0,-1 2,1-1,0-1,2 0,1-2,1 0,2-2,1-1,0 0,1-1,-1 1,1-1,0 1,-1 0,1-1,-1 1,0 0,1 0,-2 1,-3 2,-1 1,-1 1,2-1,0-2,2 0,1-1,1-1,1 0,-1 0,1-1,0 0,0 1,-1-1,1 1,1-2,3-1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08:50.230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1,'0'0,"0"0,0 0,0 0,0 0,0 0,0 0,0 0,0 0,0 0,0 0,0 0,0 0,0 0,0 5,0 1,0 0,0 4,0 4,0 6,0 3,0 3,0-3,0 0,0 0,0 1,0 2,0 0,0 2,0 5,0 1,0 6,0 4,0 5,0 9,0 3,0 7,0-4,0-4,0-1,0-2,0-1,0-1,0-4,0-1,0-5,0 4,0 5,0 1,0 6,0 3,0 4,0 1,0-2,0-3,0-3,0-1,0-3,0 5,0 5,0 1,0 9,0 0,0 2,0-8,0-2,0-2,0 1,0 3,0 10,0 0,0-5,0 1,0 0,0-3,0-4,0 0,0 3,0-2,0 2,0 2,0 4,0 7,0-2,0 0,0 0,0-1,0 6,0 2,0-1,0 9,0-3,0-3,0-4,0-1,0-3,0 5,0 5,0 1,0-1,0 3,0-7,0 2,0 8,0 1,0 3,0 3,0-3,0 0,0-3,0-5,0 0,0 3,0-6,0 1,0-2,0-8,0 2,0-9,0-9,0-6,0 0,0 5,0-1,0 4,0-2,0 3,0-2,0-3,0-3,0-4,0 4,0-1,0 0,0-2,0 3,0 5,0 0,0-1,0-3,0-4,0-1,0-2,0-2,0-4,0-3,0 1,0 1,0 6,0-1,0-1,0 0,0 0,0-5,0 0,0-5,0-5,0 0,0-1,0 1,0 0,0-3,0 2,0-1,0-1,0 1,0 0,0-2,0-2,0-2,0-7,0-3,0 1,0 0,0-4,0-4,0-1,0-2,0-4,0-3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7:54.342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1872 1,'-1'1,"-4"3,-1 1,-2 1,-1 1,0 1,-1 0,-2 1,0 1,0 0,0 0,1-2,1 1,0-1,0 0,0 0,1 0,-1-1,1 1,-1 0,0 0,-1 1,-3 2,0 0,1 0,0-1,1 0,2-1,-2 0,0 1,0 0,1-2,-1 2,-2 2,0-1,0 0,0 0,-1 2,0-1,1-1,-2 2,0 0,0 0,0 0,0 0,2-2,-1 2,0-2,0 1,1 0,1-2,1 0,1-1,-2 2,-3 1,-1 3,-2 0,0 0,-4 4,-1 0,0 1,2-3,3-1,1-2,3-2,3-2,-1 0,0 1,-2 2,-1-1,2-1,1 0,1-1,0 0,-1 0,1 0,1-1,1-1,-2 2,-1 0,0 1,-3 1,-1 2,-1 1,-1 1,-1-1,2 0,2-2,2-2,0 1,1-2,-1 2,-1 0,-2 1,-1 2,1-1,2-2,1-1,-1 2,-1-1,2 0,-1 0,1 0,1-2,1 0,-1 0,-1 2,-1-1,2 0,0-1,0 1,0 0,1-1,-1 0,0 1,0-1,2-1,0 0,0-1,2 0,-3 1,1 1,-1-1,-1 2,-1 0,0 1,-1 0,-2 1,0 1,1-1,1-1,2-1,1-1,0 0,-1 0,1-1,1 0,1 0,2-3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11:25.202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0,'0'0,"0"0,0 0,0 0,5 0,1 0,0 0,-1 0,-2 0,4 0,1 0,3 0,1 0,2 0,-1 0,2 0,-1 0,1 0,-1 0,1 0,3 0,4 0,2 0,2 0,2 0,5 0,12 0,7 0,5 0,7 0,7 0,1 0,-2 0,-3 0,-4 0,2 0,4 0,10 0,16 0,5 0,1 0,-3 0,-8 0,-10 0,-9 0,2 0,9 0,9 0,8 0,2 0,-2 0,-8 0,-5 0,2 0,5 0,11 0,6 0,0 0,-9 0,-13 0,-17 0,-10 0,-1 0,-2 0,5 0,10 0,7 0,-1 0,2 0,-5 0,-4 0,-11 0,-5 0,-8 0,-8 0,0 0,3 0,2 0,5 0,-2 0,0 0,-3 0,0 0,-2 0,1 0,-3 0,2 0,-1 0,-4 0,-8 0,-4 0,-2 0,-5 0,-1 0,-4 0,1 0,-2 0,-3 0,-4 0,2 0,0 0,-1 0,-3 0,-1 0,-1 0,-2 0,0 0,0 0,4 0,2 0,0 0,-1 0,-2 0,-1 0,0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07:35.127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  <inkml:brush xml:id="br1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108 1630,'0'0,"0"0,0 0,0 0,0 0,0 0,0 0,0 0,0 0,0 0,0 0,0 0,0 0,0 0,0 5,0 1,0 0,0 4,0 4,0 6,0 3,0 3,0-3,0 0,0 0,0 1,0 2,0 0,0 2,0 5,0 1,0 6,0 4,0 5,0 9,0 3,0 7,0-4,0-4,0-1,0-2,0-1,0-1,0-4,0-1,0-5,0 4,0 5,0 1,0 6,0 3,0 4,0 1,0-2,0-3,0-3,0-1,0-3,0 5,0 5,0 1,0 9,0 0,0 2,0-8,0-2,0-2,0 1,0 3,0 10,0 0,0-5,0 1,0 0,0-3,0-4,0 0,0 3,0-2,0 2,0 2,0 4,0 7,0-2,0 0,0 0,0-1,0 6,0 2,0-1,0 9,0-3,0-3,0-4,0-1,0-3,0 5,0 5,0 1,0-1,0 3,0-7,0 2,0 8,0 1,0 3,0 3,0-3,0 0,0-3,0-5,0 0,0 3,0-6,0 1,0-2,0-8,0 2,0-9,0-9,0-6,0 0,0 5,0-1,0 4,0-2,0 3,0-2,0-3,0-3,0-4,0 4,0-1,0 0,0-2,0 3,0 5,0 0,0-1,0-3,0-4,0-1,0-2,0-2,0-4,0-3,0 1,0 1,0 6,0-1,0-1,0 0,0 0,0-5,0 0,0-5,0-5,0 0,0-1,0 1,0 0,0-3,0 2,0-1,0-1,0 1,0 0,0-2,0-2,0-2,0-7,0-3,0 1,0 0,0-4,0-4,0-1,0-2,0-4,0-3</inkml:trace>
  <inkml:trace contextRef="#ctx0" brushRef="#br1" timeOffset="82667.143">2014 162,'0'7,"0"19,0 7,0 7,0 6,0 6,0 2,0 3,0 1,0-1,0 1,0-5,0-2,0-1,0 2,0-4,0 0,0-3,0-1,0 8,0 4,0 2,0 1,0 5,0 5,0 2,0-3,0 2,0-1,0 2,0-2,0 2,0-1,0 1,0 4,0 3,0 2,0-2,0 0,0-4,0 5,0-2,0 6,0 2,0 12,0 3,0 4,0-1,0 0,0 3,0 2,0 7,0-2,0-1,0 0,0 0,0 5,0 6,0 2,0 4,0-2,0-2,0-4,0 2,0-1,0-2,0-7,0-4,0 4,0 12,0 8,0 1,0 1,0 2,0 7,0 7,0 2,0-5,0-10,0 7,0 1,0-4,0-7,0-8,0-1,0 2,0-1,0-9,0-9,0-9,0-8,0-9,0-4,0-2,0-4,0-5,0 1,0-2,0-8,0-4,0-7,0-6,0-6,0-5,0-1,0-3,0 0,0-5,0-1,0-5,0-4,0 0,0-2,0-3,0-2,0-2,0 3,0 1,0-2,0 0,0 3,0 0,0-1,0-2,0-2,0 4,0 0,0-1,0-1,0-2,0-1,0-1,0-1,0 5,0 1,0 0,0-2,0 0,0 2,0 2,0-2,0 4,0 0,0-2,0-2,0 2,0 1,0-2,0-2,0-2,0 3,0 1,0 4,0 0,0-1,0 1,0 0,0 2,0 0,0-4,0-2,0 2,0 0,0 2,0 0,0 3,0-1,0 2,0-1,0-4,0 2,0-1,0-3,0 2,0 0,0-2,0 2,0 4,0 5,0-1,0-3,0 0,0-2,0 1,0-1,0-4,0-2,0-4,0 4,0 0,0-1,0-2,0-1,0 4,0 0,0-1,0-1,0-2,0-1,0-1,0-1,0 0</inkml:trace>
  <inkml:trace contextRef="#ctx0" brushRef="#br1" timeOffset="57942.424">0 5271</inkml:trace>
  <inkml:trace contextRef="#ctx0" brushRef="#br0" timeOffset="204340.152">109 11728,'0'0,"0"0,0 0,0 0,5 0,1 0,0 0,-1 0,-2 0,4 0,1 0,3 0,1 0,2 0,-1 0,2 0,-1 0,1 0,-1 0,1 0,3 0,4 0,2 0,2 0,2 0,5 0,12 0,7 0,5 0,7 0,7 0,1 0,-2 0,-3 0,-4 0,2 0,4 0,10 0,16 0,5 0,1 0,-3 0,-8 0,-10 0,-9 0,2 0,9 0,9 0,8 0,2 0,-2 0,-8 0,-5 0,2 0,5 0,11 0,6 0,0 0,-9 0,-13 0,-17 0,-10 0,-1 0,-2 0,5 0,10 0,7 0,-1 0,2 0,-5 0,-4 0,-11 0,-5 0,-8 0,-8 0,0 0,3 0,2 0,5 0,-2 0,0 0,-3 0,0 0,-2 0,1 0,-3 0,2 0,-1 0,-4 0,-8 0,-4 0,-2 0,-5 0,-1 0,-4 0,1 0,-2 0,-3 0,-4 0,2 0,0 0,-1 0,-3 0,-1 0,-1 0,-2 0,0 0,0 0,4 0,2 0,0 0,-1 0,-2 0,-1 0,0 0</inkml:trace>
  <inkml:trace contextRef="#ctx0" brushRef="#br1" timeOffset="-41936.219">103 11756,'8'-6,"8"-7,10-8,8-6,3-4,-1 2,-1 1,-2 2,-4 2,-3 3,-4 3,-4 3,5-3,0-1,-1 1,-1 1,-2 2,-2 1,0 1,-1 0,-1 0,1 1,-1-1,0 1,1-1,-1 1,1-1,-1 1,0-1,1 1,-1-1,1 0,0 1,-1-1,1 1,-1-1,1 1,0-1,2-2,1-1,3-2,0 1,-1 0,1-1,0 0,2-1,-2 1,0 0,0 1,2-3,2-1,-1 1,-2 1,-1 2,-1-1,0 1,-2 1,2 0,2-3,1 0,-2 1,-2 2,-2 1,-1 1,0 1,-1 0,-1 0,1 1,-1-1,3-1,4-4,0 0,0 1,-2 0,-2 2,0 1,-1 0,-1 2,-1-1,1 0,0 0,2-1,0-1,1 0,-1 0,0 1,-2 0,1 1,-2 0,1 1,-1-1,3-1,2-2,-1 1,-1 0,-1 1,0 0,-1 1,0 0,-6 5,-7 6,-5 3</inkml:trace>
  <inkml:trace contextRef="#ctx0" brushRef="#br1" timeOffset="-17682.554">2004 10216,'9'0,"9"0,10 0,6 0,1 0,0 0,-2 0,4 0,0 0,4 0,-1 0,2 0,9 0,1 0,0 0,2 0,-4 0,4 0,2 0,2 0,0 0,0 0,-1 0,1 0,-1 0,-5 0,-2 0,-5 0,1 0,0 0,-1 0,0 0,8 0,3 0,3 0,1 0,-1 0,-5 0,2 0,2 0,0 0,0 0,-5 0,-2 0,5 0,2 0,1 0,0 0,-5 0,-2 0,-1 0,-3 0,-6 0,-5 0,1 0,3 0,0 0,-2 0,1 0,-1 0,-2 0,2 0,4 0,-1 0,3 0,3 0,2 0,8 0,4 0,-5 0,-6 0,-3 0,0 0,-3 0,-5 0,1 0,-2 0,-3 0,-2 0,2 0,5 0,0 0,-3 0,-1 0,-4 0,-2 0,3 0,1 0,4 0,5 0,4 0,4 0,-2 0,0 0,-4 0,-5 0,-4 0,-4 0,-3 0,-1 0,-2 0,1 0,-1 0,0 0,1 0,0 0,0 0,0 0,0 0,0 0,1 0,-1 0,0 0,0 0,1 0,-1 0,0 0,0 0,1 0,-1 0,0 0,-5 0</inkml:trace>
  <inkml:trace contextRef="#ctx0" brushRef="#br0" timeOffset="82666.14">2060 159,'22'0,"15"0,1 0,-2 0,-2 0,-2 0,-2 0,-1 0,4 0,1 0,0 0,4 0,-1 0,0 0,2 0,-1 0,-2 0,3 0,0 0,2 0,-1 0,3 0,-2 0,-3 0,-2 0,6 0,1 0,3 0,-2 0,-3 0,1 0,-3 0,-2 0,2 0,4 0,-1 0,3 0,2 0,4 0,7 0,8 0,2 0,0 0,2 0,-5 0,-5 0,-3 0,-1 0,-6 0,-1 0,0 0,1 0,-2 0,-1 0,2 0,3 0,1 0,1 0,2 0,0 0,1 0,4 0,3 0,-2 0,-5 0,-8 0,2 0,-3 0,1 0,0 0,3 0,1 0,2 0,5 0,3 0,0 0,-2 0,-1 0,-5 0,-4 0,-5 0,-5 0,-6 0,-3 0,-3 0,4 0,1 0,4 0,0 0,4 0,-1 0,-2 0,1 0,-1 0,3 0,-2 0,-2 0,-3 0,-3 0,3 0,1 0,-2 0,-1 0,-2 0,-1 0,-1 0,4 0,1 0,0 0,-1 0,-2 0,0 0,-2 0,0 0,-1 0,0 0,-5 0</inkml:trace>
  <inkml:trace contextRef="#ctx0" brushRef="#br0" timeOffset="26767.433">7126 195,'-2'2,"-4"2,-3 3,-4 1,-5 5,-2 1,-7 5,-4 2,-5 5,-1-1,4-1,1-2,4-2,3-2,3-3,2-2,0 2,-1-1,1 1,-3 0,0 1,-2 2,0 0,1-2,0 1,0 0,2-1,1-2,2-1,1 0,-3 2,0-1,0 1,1-1,-1 1,-1 0,-1 2,-1-1,2 0,1-2,-1 2,0-1,1-1,2 0,1-1,0-1,-1 2,-2 0,1 0,1 0,-5 3,-2 0,2 0,-1 1,-6 3,2 0,1-1,4-3,2-2,0 0,0 0,1 0,2-1,1-2,1 0,-5 4,-3 1,-2 2,-2 1,2-1,2-1,0-1,1 0,2-2,2 0,2-3,0 0,2 0,1-2,0 1,0-1,0 1,0-1,0 1,0 0,-1 0,1-1,-1 1,1 0,0-1,-1 1,1 0,-1 0,0 0,-1 1,1 0,1-2</inkml:trace>
  <inkml:trace contextRef="#ctx0" brushRef="#br0" timeOffset="35374.63">7165 10229,'-3'2,"-7"5,-7 5,-6 4,-2 1,-1 1,3-1,1-2,-4 3,-3 2,-5 4,0 0,3-2,4-3,1-1,-1 0,3 0,1-3,0 2,0-1,-1 1,1-1,1-1,-1 1,0 0,2-1,1-1,-1 1,-3 2,-3 1,-2 3,1-2,2-1,1 0,-1 0,-2 2,1-1,-3 2,1-1,-1 1,0 0,3-2,2-1,3-3,3-2,2-1,0 0,2-1,-3 1,-4 4,0-1,1 0,-3 1,2 0,1-1,-2 1,0 0,2-1,-1 0,1 0,0-1,-1 2,0-1,1 0,1-1,-1 1,0-1,1 0,0 0,2-1,0-1,-2 2,-6 5,-5 2,1 1,2-3,3-2,3-1,-1 0,2-1,1-1,0 0,2-2,1 1,0-2,1 1,0-1,0 0,0 0,1-1,0 1,-2 1,3-3</inkml:trace>
  <inkml:trace contextRef="#ctx0" brushRef="#br0" timeOffset="87400.654">2033 221,'-17'12,"-8"5,-4 3,-2 2,1-1,2-2,5-2,2-3,0 1,-3 2,-2 1,-2 2,-3 1,0 1,-1 1,-1 0,0-1,1 1,-1 0,-2 2,-2 1,4-3,4-3,4-3,5-2,-2 0,-1 1,1 0,0-1,-1 1,0 0,2-1,1-1,2-1,-2 1,-3 1,-2 3,-1 0,3-1,-2 0,1 0,0-1,1 1,2-2,1-2,-4 4,0 0,1-1,1-1,3-1,-2 0,-2 3,0-1,1-1,2-1,1-1,1 0,-2 1,-1 0,2 0,0-1,1 0,0-1,-2 3,-2 0,2-1,0 0,2-2,1 1,0-2,1 1,0-1,0 0,0 0,0 0,-1 1,1 0,0-1,0 0,-1 1,1-1,-1 1,1-1,-1 1,1-1,0 0,0 0,0 1,2-3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16:35.431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229 162,'0'10,"0"7,0 11,0 6,0 11,0 2,0 4,0 2,0-3,0 0,0 5,0 8,0 8,0 6,0 4,0 4,0-5,0 5,0-3,0-2,0 1,0 1,0 1,0 0,0 1,0 0,0-4,0-1,0-6,0-4,0 0,0 3,0-2,0-3,0 2,0-1,0 1,0 5,0 3,0 3,0 3,0 1,0 6,0 1,0 1,0 3,0 5,0 4,0 14,0 6,0 10,0 2,0-8,0-11,0-7,0-7,0 3,0-3,0-3,0-11,0-5,0-7,0-7,0-2,0 3,0-2,0-2,0-4,0 3,0 3,0 1,0-3,0-2,0-4,0-2,0 4,0 0,0-1,0-1,0-2,0 4,0 5,0 1,0-1,0-4,0-2,0-2,0-2,0-2,0 1,0-1,0-1,0 1,0 5,0 7,0 5,0 6,0-2,0 1,0-3,0-6,0 1,0 3,0-2,0 6,0 0,0-3,0-1,0-2,0-4,0-4,0-3,0 3,0 0,0-1,0-2,0 0,0-7,0-7,0 3,0-2,0 0,0-2,0-5,0-4,0-3,0-3,0-2,0 0,0 0,0-1,0 1,0-1,0 1,0 0,0 0,0 0,0 1,0-1,0 0,0 1,0-1,0 0,0-5,0-1,0 0,0 2,0 0,0 3,0 0,0 0,0 2,0-1,0 0,0 1,0-1,0 1,0-1,0 0,0 1,0-1,0 0,0 0,0 0,0 1,0-1,0-5</inkml:trace>
  <inkml:trace contextRef="#ctx0" brushRef="#br0" timeOffset="20278.862">0 9927,'0'10,"10"7,8 7,0 7,-2 10,1 1,2-1,-2-2,-4-4,0-3,-1-2,2-5,2-9,5-5,3-6,-3-7,-5-10,0-1,-3-4,-3-4,-5-3,3-3,5 0,0-2,-3 0,3 0,-2 0,3 1,-2-1,-2 1,-3-1,1 6,1 6</inkml:trace>
  <inkml:trace contextRef="#ctx0" brushRef="#br0" timeOffset="30335.544">57 416,'0'-5,"5"-11,1-7,5-6,0-1,-1-1,-3-1,2 7,0 1,-1 1,2 4,-1 0,-1-1,-2-2,2 3,0-1,4 4,-1-1,3 3,4 4,-1 8,-4 9,-4 9,2 1,-2 3,-2 2,3 3,-1 2,4 0,3 2,0-1,-3 1,1 0,-2-1,-3 1,2-5,-1-3,-3-3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17:07.998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4:41.762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2008 365,'18'0,"31"0,6 0,8 0,7 0,12 0,1 0,-4 0,-6 0,-6 0,1 0,2 0,10 0,14 0,10 0,3 0,-8 0,-11 0,-11 0,-4 0,0 0,11 0,11 0,9 0,0 0,-7 0,-11 0,-1 0,5 0,5 0,12 0,1 0,-3 0,-10 0,-11 0,-6 0,-6 0,-2 0,3 0,7 0,10 0,3 0,1 0,-6 0,-8 0,-9 0,-2 0,-2 0,1 0,-1 0,-3 0,-2 0,-7 0,-4 0,-5 0,-5 0,-6 0,-3 0,-3 0,-1 0,-1 0,0 0,0 0,0 0,1 0,0 0,-5 0,-1 0,0 0,-3 0,-1 0,2 0,2 0,3 0,-4 0,0 0,-9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5:20.588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2008 365,'18'0,"31"0,6 0,8 0,7 0,12 0,1 0,-4 0,-6 0,-6 0,1 0,2 0,10 0,14 0,10 0,3 0,-8 0,-11 0,-11 0,-4 0,0 0,11 0,11 0,9 0,0 0,-7 0,-11 0,-1 0,5 0,5 0,12 0,1 0,-3 0,-10 0,-11 0,-6 0,-6 0,-2 0,3 0,7 0,10 0,3 0,1 0,-6 0,-8 0,-9 0,-2 0,-2 0,1 0,-1 0,-3 0,-2 0,-7 0,-4 0,-5 0,-5 0,-6 0,-3 0,-3 0,-1 0,-1 0,0 0,0 0,0 0,1 0,0 0,-5 0,-1 0,0 0,-3 0,-1 0,2 0,2 0,3 0,-4 0,0 0,-9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7:07.189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1878 0,'-2'2,"-2"1,-2 3,-2 0,-2 2,1-1,-3 3,-2 1,0 1,0-1,1-1,2 0,-2 0,-1 1,-1 2,-2 0,0 1,2-2,0 0,-2 2,-2 1,1 0,2-2,1-1,0 0,2-1,1-2,2 0,0-1,0 0,-1 1,-1 0,1 0,0 0,1-1,-2 2,-1 1,-3 1,1 1,-1 0,-1 0,0 1,-2 1,2-1,2-2,2-1,1-1,1-2,0 2,-2 0,-2 2,-2 2,-1 1,0-1,3-2,-1 1,2-2,0 1,-1 0,0 0,1-1,1 0,0-1,-1 2,-2 1,-1 1,-2 1,2-1,-1 0,3-1,0-2,1 1,1-1,0-1,0 0,-1 2,-1 0,0 0,0 0,1-1,0 1,1-1,-2 0,1 1,1-2,1 0,1-1,1 0,-2 0,-2 2,0 0,1 0,0 0,1-2,0 1,-1 0,1 0,1-1,0 0,0 0,0 0,-3 2,-2 2,1-1,1 0,-1 0,-1 1,-1 0,-1 2,1-1,0-1,2 0,1-2,1 0,2-2,1-1,0 0,1-1,-1 1,1-1,0 1,-1 0,1-1,-1 1,0 0,1 0,-2 1,-3 2,-1 1,-1 1,2-1,0-2,2 0,1-1,1-1,1 0,-1 0,1-1,0 0,0 1,-1-1,1 1,1-2,3-1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G243257</a:t>
            </a:r>
            <a:r>
              <a:rPr lang="fi-FI" baseline="0" dirty="0"/>
              <a:t> </a:t>
            </a:r>
            <a:r>
              <a:rPr lang="fi-FI" dirty="0" err="1"/>
              <a:t>DevSummit</a:t>
            </a:r>
            <a:r>
              <a:rPr lang="fi-FI" baseline="0" dirty="0"/>
              <a:t> </a:t>
            </a:r>
            <a:r>
              <a:rPr lang="en-US" dirty="0"/>
              <a:t>2019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5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63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27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98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72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23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011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99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315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040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2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sure if this slide is worth it. We present ourselves anyway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9906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43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585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841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412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139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03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9102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G243257</a:t>
            </a:r>
            <a:r>
              <a:rPr lang="fi-FI" baseline="0" dirty="0"/>
              <a:t> </a:t>
            </a:r>
            <a:r>
              <a:rPr lang="fi-FI" dirty="0" err="1"/>
              <a:t>DevSummit</a:t>
            </a:r>
            <a:r>
              <a:rPr lang="fi-FI" baseline="0" dirty="0"/>
              <a:t> </a:t>
            </a:r>
            <a:r>
              <a:rPr lang="en-US" dirty="0"/>
              <a:t>2019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08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552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27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– why are they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9979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718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046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353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85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– why are they here</a:t>
            </a:r>
          </a:p>
          <a:p>
            <a:endParaRPr lang="en-US" dirty="0"/>
          </a:p>
          <a:p>
            <a:r>
              <a:rPr lang="en-US" dirty="0"/>
              <a:t>They’ll learn how to visualize data like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40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– why are they here</a:t>
            </a:r>
          </a:p>
          <a:p>
            <a:endParaRPr lang="en-US" dirty="0"/>
          </a:p>
          <a:p>
            <a:r>
              <a:rPr lang="en-US" dirty="0"/>
              <a:t>They’ll learn how to visualize data like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2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46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190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03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47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3/7/19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3/7/19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3/7/19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3/7/19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3/7/19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3/7/19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3/7/19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2.png"/><Relationship Id="rId18" Type="http://schemas.openxmlformats.org/officeDocument/2006/relationships/customXml" Target="../ink/ink8.xml"/><Relationship Id="rId3" Type="http://schemas.openxmlformats.org/officeDocument/2006/relationships/image" Target="../media/image14.png"/><Relationship Id="rId21" Type="http://schemas.openxmlformats.org/officeDocument/2006/relationships/customXml" Target="../ink/ink10.xml"/><Relationship Id="rId7" Type="http://schemas.openxmlformats.org/officeDocument/2006/relationships/customXml" Target="../ink/ink2.xml"/><Relationship Id="rId12" Type="http://schemas.openxmlformats.org/officeDocument/2006/relationships/customXml" Target="../ink/ink5.xml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7.xml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1.png"/><Relationship Id="rId5" Type="http://schemas.openxmlformats.org/officeDocument/2006/relationships/customXml" Target="../ink/ink1.xml"/><Relationship Id="rId15" Type="http://schemas.openxmlformats.org/officeDocument/2006/relationships/image" Target="../media/image33.png"/><Relationship Id="rId10" Type="http://schemas.openxmlformats.org/officeDocument/2006/relationships/customXml" Target="../ink/ink4.xml"/><Relationship Id="rId19" Type="http://schemas.openxmlformats.org/officeDocument/2006/relationships/customXml" Target="../ink/ink9.xml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14" Type="http://schemas.openxmlformats.org/officeDocument/2006/relationships/customXml" Target="../ink/ink6.xml"/><Relationship Id="rId22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1.png"/><Relationship Id="rId18" Type="http://schemas.openxmlformats.org/officeDocument/2006/relationships/customXml" Target="../ink/ink18.xml"/><Relationship Id="rId3" Type="http://schemas.openxmlformats.org/officeDocument/2006/relationships/image" Target="../media/image14.png"/><Relationship Id="rId21" Type="http://schemas.openxmlformats.org/officeDocument/2006/relationships/customXml" Target="../ink/ink20.xml"/><Relationship Id="rId7" Type="http://schemas.openxmlformats.org/officeDocument/2006/relationships/customXml" Target="../ink/ink12.xml"/><Relationship Id="rId12" Type="http://schemas.openxmlformats.org/officeDocument/2006/relationships/customXml" Target="../ink/ink15.xml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6" Type="http://schemas.openxmlformats.org/officeDocument/2006/relationships/customXml" Target="../ink/ink17.xml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0.png"/><Relationship Id="rId5" Type="http://schemas.openxmlformats.org/officeDocument/2006/relationships/customXml" Target="../ink/ink11.xml"/><Relationship Id="rId15" Type="http://schemas.openxmlformats.org/officeDocument/2006/relationships/image" Target="../media/image32.png"/><Relationship Id="rId10" Type="http://schemas.openxmlformats.org/officeDocument/2006/relationships/customXml" Target="../ink/ink14.xml"/><Relationship Id="rId19" Type="http://schemas.openxmlformats.org/officeDocument/2006/relationships/customXml" Target="../ink/ink19.xml"/><Relationship Id="rId4" Type="http://schemas.openxmlformats.org/officeDocument/2006/relationships/image" Target="../media/image27.png"/><Relationship Id="rId9" Type="http://schemas.openxmlformats.org/officeDocument/2006/relationships/customXml" Target="../ink/ink13.xml"/><Relationship Id="rId14" Type="http://schemas.openxmlformats.org/officeDocument/2006/relationships/customXml" Target="../ink/ink16.xml"/><Relationship Id="rId22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19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sri.com/arcgis-blog/products/js-api-arcgis/3d-gis/visualize-large-feature-datasets-in-3d-with-arcgis-api-for-javascript/" TargetMode="External"/><Relationship Id="rId5" Type="http://schemas.openxmlformats.org/officeDocument/2006/relationships/hyperlink" Target="http://www.esri.com/esri-news/arcuser/fall-2017/making-the-leap-to-web-3d" TargetMode="External"/><Relationship Id="rId4" Type="http://schemas.openxmlformats.org/officeDocument/2006/relationships/hyperlink" Target="https://developers.arcgis.com/javascript/latest/sample-code/index.html?search=webstyl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github.com/RalucaNicola/hiking-ap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ekenes/esri-ts-samples/tree/master/visualization/emu/3d" TargetMode="External"/><Relationship Id="rId5" Type="http://schemas.openxmlformats.org/officeDocument/2006/relationships/hyperlink" Target="https://github.com/RalucaNicola/JSAPI_demos/extrude-buildings-paris" TargetMode="External"/><Relationship Id="rId4" Type="http://schemas.openxmlformats.org/officeDocument/2006/relationships/hyperlink" Target="https://github.com/RalucaNicola/JSAPI_demos/romania-3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/>
          <p:cNvGrpSpPr/>
          <p:nvPr/>
        </p:nvGrpSpPr>
        <p:grpSpPr>
          <a:xfrm>
            <a:off x="0" y="-16008"/>
            <a:ext cx="12219008" cy="6888968"/>
            <a:chOff x="0" y="-16008"/>
            <a:chExt cx="12219008" cy="6888968"/>
          </a:xfrm>
        </p:grpSpPr>
        <p:sp>
          <p:nvSpPr>
            <p:cNvPr id="3" name="Rectangle 2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" name="keyart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7"/>
            <a:stretch/>
          </p:blipFill>
          <p:spPr>
            <a:xfrm>
              <a:off x="6222449" y="11575"/>
              <a:ext cx="5996559" cy="6849810"/>
            </a:xfrm>
            <a:prstGeom prst="rect">
              <a:avLst/>
            </a:prstGeom>
          </p:spPr>
        </p:pic>
        <p:pic>
          <p:nvPicPr>
            <p:cNvPr id="17" name="keyart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0" y="-16008"/>
              <a:ext cx="3356658" cy="2164466"/>
            </a:xfrm>
            <a:prstGeom prst="rect">
              <a:avLst/>
            </a:prstGeom>
          </p:spPr>
        </p:pic>
        <p:sp>
          <p:nvSpPr>
            <p:cNvPr id="22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4988019" y="3954330"/>
              <a:ext cx="7221131" cy="2918630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8" name="Esri Logo (white)">
              <a:extLst>
                <a:ext uri="{FF2B5EF4-FFF2-40B4-BE49-F238E27FC236}">
                  <a16:creationId xmlns:a16="http://schemas.microsoft.com/office/drawing/2014/main" id="{C3F3808C-4AB0-324A-9750-25578D053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880"/>
            <a:stretch/>
          </p:blipFill>
          <p:spPr>
            <a:xfrm>
              <a:off x="1022493" y="1010040"/>
              <a:ext cx="1871178" cy="874991"/>
            </a:xfrm>
            <a:prstGeom prst="rect">
              <a:avLst/>
            </a:prstGeom>
          </p:spPr>
        </p:pic>
      </p:grpSp>
      <p:sp>
        <p:nvSpPr>
          <p:cNvPr id="24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 txBox="1">
            <a:spLocks/>
          </p:cNvSpPr>
          <p:nvPr/>
        </p:nvSpPr>
        <p:spPr bwMode="white">
          <a:xfrm>
            <a:off x="1265561" y="5717894"/>
            <a:ext cx="6211685" cy="44700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2019 ESRI DEVELOPER SUMMIT</a:t>
            </a:r>
          </a:p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Palm Springs, CA</a:t>
            </a:r>
          </a:p>
        </p:txBody>
      </p:sp>
      <p:sp>
        <p:nvSpPr>
          <p:cNvPr id="21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561" y="3695044"/>
            <a:ext cx="6778794" cy="914400"/>
          </a:xfrm>
        </p:spPr>
        <p:txBody>
          <a:bodyPr/>
          <a:lstStyle/>
          <a:p>
            <a:pPr algn="l"/>
            <a:r>
              <a:rPr lang="en-US" sz="1800" dirty="0">
                <a:cs typeface="Avenir LT Std 65 Medium" charset="0"/>
              </a:rPr>
              <a:t>Kristian </a:t>
            </a:r>
            <a:r>
              <a:rPr lang="en-US" sz="1800" dirty="0" err="1">
                <a:cs typeface="Avenir LT Std 65 Medium" charset="0"/>
              </a:rPr>
              <a:t>Ekenes</a:t>
            </a:r>
            <a:endParaRPr lang="en-US" sz="1800" dirty="0">
              <a:cs typeface="Avenir LT Std 65 Medium" charset="0"/>
            </a:endParaRPr>
          </a:p>
          <a:p>
            <a:pPr algn="l"/>
            <a:r>
              <a:rPr lang="en-US" sz="1800" dirty="0">
                <a:cs typeface="Avenir LT Std 65 Medium" charset="0"/>
              </a:rPr>
              <a:t>Raluca Nicola</a:t>
            </a:r>
          </a:p>
        </p:txBody>
      </p:sp>
      <p:sp>
        <p:nvSpPr>
          <p:cNvPr id="20" name="Presentation Title">
            <a:extLst>
              <a:ext uri="{FF2B5EF4-FFF2-40B4-BE49-F238E27FC236}">
                <a16:creationId xmlns:a16="http://schemas.microsoft.com/office/drawing/2014/main" id="{AAB9D336-F351-EB47-8891-FC2F845FD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561" y="2658019"/>
            <a:ext cx="9140080" cy="914400"/>
          </a:xfrm>
        </p:spPr>
        <p:txBody>
          <a:bodyPr/>
          <a:lstStyle/>
          <a:p>
            <a:pPr algn="l"/>
            <a:r>
              <a:rPr lang="en-US" sz="4000" b="0" dirty="0"/>
              <a:t>Practical Guide for Building a 3D Web App from 2D Data</a:t>
            </a:r>
          </a:p>
        </p:txBody>
      </p:sp>
    </p:spTree>
    <p:extLst>
      <p:ext uri="{BB962C8B-B14F-4D97-AF65-F5344CB8AC3E}">
        <p14:creationId xmlns:p14="http://schemas.microsoft.com/office/powerpoint/2010/main" val="1114537359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footprint extrusion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30817B1-6C16-4712-968A-F10DDCDA638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685800" y="1734582"/>
            <a:ext cx="4093554" cy="36454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DEF7F30-7118-48C1-9CFA-643E38B13187}"/>
                  </a:ext>
                </a:extLst>
              </p14:cNvPr>
              <p14:cNvContentPartPr/>
              <p14:nvPr/>
            </p14:nvContentPartPr>
            <p14:xfrm>
              <a:off x="10584907" y="1159928"/>
              <a:ext cx="360" cy="36169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DEF7F30-7118-48C1-9CFA-643E38B131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66907" y="1142288"/>
                <a:ext cx="36000" cy="36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A7944C6-E2F6-4610-A846-7DA35D57DF24}"/>
                  </a:ext>
                </a:extLst>
              </p14:cNvPr>
              <p14:cNvContentPartPr/>
              <p14:nvPr/>
            </p14:nvContentPartPr>
            <p14:xfrm>
              <a:off x="9846828" y="1684569"/>
              <a:ext cx="360" cy="36169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A7944C6-E2F6-4610-A846-7DA35D57DF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28828" y="1666929"/>
                <a:ext cx="36000" cy="36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BA5BD7E-D4F8-43B1-976A-DCB5AAC2AAFA}"/>
                  </a:ext>
                </a:extLst>
              </p14:cNvPr>
              <p14:cNvContentPartPr/>
              <p14:nvPr/>
            </p14:nvContentPartPr>
            <p14:xfrm>
              <a:off x="8058348" y="1683160"/>
              <a:ext cx="178884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BA5BD7E-D4F8-43B1-976A-DCB5AAC2AA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40708" y="1665160"/>
                <a:ext cx="1824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5EA6C04-AEDC-45A2-8874-A94232A57FED}"/>
                  </a:ext>
                </a:extLst>
              </p14:cNvPr>
              <p14:cNvContentPartPr/>
              <p14:nvPr/>
            </p14:nvContentPartPr>
            <p14:xfrm>
              <a:off x="8011894" y="1155248"/>
              <a:ext cx="2579760" cy="41752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5EA6C04-AEDC-45A2-8874-A94232A57FE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07574" y="1137248"/>
                <a:ext cx="2601720" cy="42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C65D47D3-8007-454F-83E5-E87C840DB478}"/>
                  </a:ext>
                </a:extLst>
              </p14:cNvPr>
              <p14:cNvContentPartPr/>
              <p14:nvPr/>
            </p14:nvContentPartPr>
            <p14:xfrm>
              <a:off x="10815934" y="1077849"/>
              <a:ext cx="159480" cy="37173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C65D47D3-8007-454F-83E5-E87C840DB47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811624" y="1073529"/>
                <a:ext cx="168101" cy="3725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52B8EA0-5C28-46E5-B697-77F7832D9EF2}"/>
                  </a:ext>
                </a:extLst>
              </p14:cNvPr>
              <p14:cNvContentPartPr/>
              <p14:nvPr/>
            </p14:nvContentPartPr>
            <p14:xfrm>
              <a:off x="-1696840" y="904240"/>
              <a:ext cx="360" cy="3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52B8EA0-5C28-46E5-B697-77F7832D9EF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1701160" y="89992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06" name="TextBox 105">
            <a:extLst>
              <a:ext uri="{FF2B5EF4-FFF2-40B4-BE49-F238E27FC236}">
                <a16:creationId xmlns:a16="http://schemas.microsoft.com/office/drawing/2014/main" id="{3B5C68B4-D792-47C7-83F4-0FCF33837730}"/>
              </a:ext>
            </a:extLst>
          </p:cNvPr>
          <p:cNvSpPr txBox="1"/>
          <p:nvPr/>
        </p:nvSpPr>
        <p:spPr>
          <a:xfrm>
            <a:off x="11038385" y="2859347"/>
            <a:ext cx="1005840" cy="5293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 dirty="0">
                <a:ea typeface="+mn-ea"/>
                <a:cs typeface="+mn-cs"/>
              </a:rPr>
              <a:t>10 meters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8B683770-8DBB-4C97-97EA-02CBF35363A2}"/>
                  </a:ext>
                </a:extLst>
              </p14:cNvPr>
              <p14:cNvContentPartPr/>
              <p14:nvPr/>
            </p14:nvContentPartPr>
            <p14:xfrm>
              <a:off x="5997440" y="4750840"/>
              <a:ext cx="1765080" cy="89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8B683770-8DBB-4C97-97EA-02CBF35363A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79444" y="4746479"/>
                <a:ext cx="1800713" cy="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2EACC570-EDE2-4338-8DA9-18C168ED8A6D}"/>
                  </a:ext>
                </a:extLst>
              </p14:cNvPr>
              <p14:cNvContentPartPr/>
              <p14:nvPr/>
            </p14:nvContentPartPr>
            <p14:xfrm>
              <a:off x="5314474" y="5312122"/>
              <a:ext cx="1765080" cy="89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2EACC570-EDE2-4338-8DA9-18C168ED8A6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96478" y="5307761"/>
                <a:ext cx="1800713" cy="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4430352A-2C79-4E31-97E6-E4FCF56DDBB4}"/>
                  </a:ext>
                </a:extLst>
              </p14:cNvPr>
              <p14:cNvContentPartPr/>
              <p14:nvPr/>
            </p14:nvContentPartPr>
            <p14:xfrm>
              <a:off x="5310620" y="4754460"/>
              <a:ext cx="676440" cy="547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4430352A-2C79-4E31-97E6-E4FCF56DDBB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292980" y="4736460"/>
                <a:ext cx="71208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5407E025-D2E6-4E47-90F6-01BDE3C026BA}"/>
                  </a:ext>
                </a:extLst>
              </p14:cNvPr>
              <p14:cNvContentPartPr/>
              <p14:nvPr/>
            </p14:nvContentPartPr>
            <p14:xfrm>
              <a:off x="7085060" y="4755180"/>
              <a:ext cx="674280" cy="5461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5407E025-D2E6-4E47-90F6-01BDE3C026B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067420" y="4737540"/>
                <a:ext cx="709920" cy="58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483538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footprint extrusion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093E7365-6012-4281-879C-9D6E00625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50" y="1734582"/>
            <a:ext cx="4110704" cy="4577829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58D8EFE-1090-4708-8BCE-BFCDC1AE50BC}"/>
                  </a:ext>
                </a:extLst>
              </p14:cNvPr>
              <p14:cNvContentPartPr/>
              <p14:nvPr/>
            </p14:nvContentPartPr>
            <p14:xfrm>
              <a:off x="12761977" y="3179116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58D8EFE-1090-4708-8BCE-BFCDC1AE50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52977" y="317011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FD7745B-9065-421B-93E5-F58611BEA8B1}"/>
                  </a:ext>
                </a:extLst>
              </p14:cNvPr>
              <p14:cNvContentPartPr/>
              <p14:nvPr/>
            </p14:nvContentPartPr>
            <p14:xfrm>
              <a:off x="10432507" y="1657768"/>
              <a:ext cx="360" cy="3616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FD7745B-9065-421B-93E5-F58611BEA8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14507" y="1640128"/>
                <a:ext cx="36000" cy="36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4B69374-523D-4795-96EF-E31D9DEA071B}"/>
                  </a:ext>
                </a:extLst>
              </p14:cNvPr>
              <p14:cNvContentPartPr/>
              <p14:nvPr/>
            </p14:nvContentPartPr>
            <p14:xfrm>
              <a:off x="9694428" y="2182409"/>
              <a:ext cx="360" cy="3616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4B69374-523D-4795-96EF-E31D9DEA07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76428" y="2164769"/>
                <a:ext cx="36000" cy="36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2CC487E-66E6-47D9-A147-E3A20F573F65}"/>
                  </a:ext>
                </a:extLst>
              </p14:cNvPr>
              <p14:cNvContentPartPr/>
              <p14:nvPr/>
            </p14:nvContentPartPr>
            <p14:xfrm>
              <a:off x="7905948" y="2181000"/>
              <a:ext cx="178884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2CC487E-66E6-47D9-A147-E3A20F573F6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88308" y="2163000"/>
                <a:ext cx="1824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5B8026-A67A-4676-9726-32F7DF8E5C7B}"/>
                  </a:ext>
                </a:extLst>
              </p14:cNvPr>
              <p14:cNvContentPartPr/>
              <p14:nvPr/>
            </p14:nvContentPartPr>
            <p14:xfrm>
              <a:off x="7859494" y="1653088"/>
              <a:ext cx="2579760" cy="4175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5B8026-A67A-4676-9726-32F7DF8E5C7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55174" y="1635088"/>
                <a:ext cx="2601720" cy="42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DD9161C-F073-4990-9A5E-35E1C31153F8}"/>
                  </a:ext>
                </a:extLst>
              </p14:cNvPr>
              <p14:cNvContentPartPr/>
              <p14:nvPr/>
            </p14:nvContentPartPr>
            <p14:xfrm>
              <a:off x="10663534" y="1575689"/>
              <a:ext cx="159480" cy="3717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DD9161C-F073-4990-9A5E-35E1C31153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659224" y="1571369"/>
                <a:ext cx="168101" cy="3725999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F5224F1-1D48-44C2-8433-FE3163A70E72}"/>
              </a:ext>
            </a:extLst>
          </p:cNvPr>
          <p:cNvSpPr txBox="1"/>
          <p:nvPr/>
        </p:nvSpPr>
        <p:spPr>
          <a:xfrm>
            <a:off x="10885984" y="3357187"/>
            <a:ext cx="1341749" cy="5293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 dirty="0">
                <a:ea typeface="+mn-ea"/>
                <a:cs typeface="+mn-cs"/>
              </a:rPr>
              <a:t>$</a:t>
            </a:r>
            <a:r>
              <a:rPr lang="en-US" sz="1400" dirty="0" err="1">
                <a:ea typeface="+mn-ea"/>
                <a:cs typeface="+mn-cs"/>
              </a:rPr>
              <a:t>feature.Height</a:t>
            </a:r>
            <a:endParaRPr lang="en-US" sz="1400" dirty="0"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C7EA37A-883E-495B-8237-57E745215BF1}"/>
                  </a:ext>
                </a:extLst>
              </p14:cNvPr>
              <p14:cNvContentPartPr/>
              <p14:nvPr/>
            </p14:nvContentPartPr>
            <p14:xfrm>
              <a:off x="5845040" y="5248680"/>
              <a:ext cx="1765080" cy="89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C7EA37A-883E-495B-8237-57E745215BF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27044" y="5244319"/>
                <a:ext cx="1800713" cy="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196A542-F4E2-4D85-8B2A-067DC35D9DE7}"/>
                  </a:ext>
                </a:extLst>
              </p14:cNvPr>
              <p14:cNvContentPartPr/>
              <p14:nvPr/>
            </p14:nvContentPartPr>
            <p14:xfrm>
              <a:off x="5162074" y="5809962"/>
              <a:ext cx="1765080" cy="89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196A542-F4E2-4D85-8B2A-067DC35D9DE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44078" y="5805601"/>
                <a:ext cx="1800713" cy="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C9CEE07-B2E7-4956-B8EA-BCA87361827F}"/>
                  </a:ext>
                </a:extLst>
              </p14:cNvPr>
              <p14:cNvContentPartPr/>
              <p14:nvPr/>
            </p14:nvContentPartPr>
            <p14:xfrm>
              <a:off x="5158220" y="5252300"/>
              <a:ext cx="676440" cy="547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C9CEE07-B2E7-4956-B8EA-BCA87361827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40580" y="5234300"/>
                <a:ext cx="71208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0368EFF-84D2-433E-8014-25A48C05764A}"/>
                  </a:ext>
                </a:extLst>
              </p14:cNvPr>
              <p14:cNvContentPartPr/>
              <p14:nvPr/>
            </p14:nvContentPartPr>
            <p14:xfrm>
              <a:off x="6932660" y="5253020"/>
              <a:ext cx="674280" cy="546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0368EFF-84D2-433E-8014-25A48C05764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15020" y="5235380"/>
                <a:ext cx="709920" cy="58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834861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models – </a:t>
            </a:r>
            <a:r>
              <a:rPr lang="en-US" dirty="0" err="1"/>
              <a:t>WebStyleSymbols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3696F0-8AA7-4D11-98EE-AAC9BCE922A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572508" y="2252624"/>
            <a:ext cx="5792370" cy="2352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B1ACE8-61F2-42A1-B9B3-767B0BAE0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841" y="2252624"/>
            <a:ext cx="5237496" cy="23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74112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models - </a:t>
            </a:r>
            <a:r>
              <a:rPr lang="en-US" dirty="0" err="1"/>
              <a:t>glTF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848A78-FCEF-4E9F-9607-BF0C3347BBC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3105" y="2272995"/>
            <a:ext cx="2476500" cy="2543175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7B5EF35-BDBD-4839-9CFD-2F069D9A31B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5"/>
          <a:stretch>
            <a:fillRect/>
          </a:stretch>
        </p:blipFill>
        <p:spPr>
          <a:xfrm>
            <a:off x="1610211" y="1734582"/>
            <a:ext cx="5338030" cy="408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74528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background">
            <a:extLst>
              <a:ext uri="{FF2B5EF4-FFF2-40B4-BE49-F238E27FC236}">
                <a16:creationId xmlns:a16="http://schemas.microsoft.com/office/drawing/2014/main" id="{9D9C8F1B-009A-4CD1-8125-180E4EFE3D27}"/>
              </a:ext>
            </a:extLst>
          </p:cNvPr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4" name="shading (upper left)">
              <a:extLst>
                <a:ext uri="{FF2B5EF4-FFF2-40B4-BE49-F238E27FC236}">
                  <a16:creationId xmlns:a16="http://schemas.microsoft.com/office/drawing/2014/main" id="{4BDC31BA-C85D-4E3E-8B3A-F9E36933776F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A9FF52-6CE0-49B8-8409-4DA6A62B0110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1" name="keyart4">
              <a:extLst>
                <a:ext uri="{FF2B5EF4-FFF2-40B4-BE49-F238E27FC236}">
                  <a16:creationId xmlns:a16="http://schemas.microsoft.com/office/drawing/2014/main" id="{303CF29C-7D59-4E2A-81E7-A0C83DEA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BFF40B6F-4682-4337-8D88-189CCFD7DF4E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3606" y="2371501"/>
            <a:ext cx="5241675" cy="1486625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dirty="0"/>
              <a:t>Scaled </a:t>
            </a:r>
            <a:br>
              <a:rPr lang="en-US" sz="4800" dirty="0"/>
            </a:br>
            <a:r>
              <a:rPr lang="en-US" sz="4800" dirty="0"/>
              <a:t>3D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1CFC1-45AF-4224-A4C3-82CF246F7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" y="1459859"/>
            <a:ext cx="6195798" cy="3309910"/>
          </a:xfrm>
          <a:prstGeom prst="rect">
            <a:avLst/>
          </a:prstGeom>
        </p:spPr>
      </p:pic>
      <p:pic>
        <p:nvPicPr>
          <p:cNvPr id="4" name="Picture 3" descr="A close up of a tree&#10;&#10;Description automatically generated">
            <a:extLst>
              <a:ext uri="{FF2B5EF4-FFF2-40B4-BE49-F238E27FC236}">
                <a16:creationId xmlns:a16="http://schemas.microsoft.com/office/drawing/2014/main" id="{C43B41F0-96AC-8042-8B0C-A35945117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42" y="1354349"/>
            <a:ext cx="6195798" cy="380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45271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background">
            <a:extLst>
              <a:ext uri="{FF2B5EF4-FFF2-40B4-BE49-F238E27FC236}">
                <a16:creationId xmlns:a16="http://schemas.microsoft.com/office/drawing/2014/main" id="{9D9C8F1B-009A-4CD1-8125-180E4EFE3D27}"/>
              </a:ext>
            </a:extLst>
          </p:cNvPr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4" name="shading (upper left)">
              <a:extLst>
                <a:ext uri="{FF2B5EF4-FFF2-40B4-BE49-F238E27FC236}">
                  <a16:creationId xmlns:a16="http://schemas.microsoft.com/office/drawing/2014/main" id="{4BDC31BA-C85D-4E3E-8B3A-F9E36933776F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A9FF52-6CE0-49B8-8409-4DA6A62B0110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1" name="keyart4">
              <a:extLst>
                <a:ext uri="{FF2B5EF4-FFF2-40B4-BE49-F238E27FC236}">
                  <a16:creationId xmlns:a16="http://schemas.microsoft.com/office/drawing/2014/main" id="{303CF29C-7D59-4E2A-81E7-A0C83DEA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BFF40B6F-4682-4337-8D88-189CCFD7DF4E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79117"/>
            <a:ext cx="4527741" cy="1486625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dirty="0"/>
              <a:t>Earthquake</a:t>
            </a:r>
            <a:br>
              <a:rPr lang="en-US" sz="4800" dirty="0"/>
            </a:br>
            <a:r>
              <a:rPr lang="en-US" sz="4800" dirty="0"/>
              <a:t>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1CFC1-45AF-4224-A4C3-82CF246F7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" y="1459859"/>
            <a:ext cx="6195798" cy="330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26166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background">
            <a:extLst>
              <a:ext uri="{FF2B5EF4-FFF2-40B4-BE49-F238E27FC236}">
                <a16:creationId xmlns:a16="http://schemas.microsoft.com/office/drawing/2014/main" id="{4BCA5B82-C637-49CE-8C1D-F3E9ACBE5012}"/>
              </a:ext>
            </a:extLst>
          </p:cNvPr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BF60E7-E651-40C3-904A-E700C9428EDE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2" name="keyart4">
              <a:extLst>
                <a:ext uri="{FF2B5EF4-FFF2-40B4-BE49-F238E27FC236}">
                  <a16:creationId xmlns:a16="http://schemas.microsoft.com/office/drawing/2014/main" id="{12FDBA1F-0466-4E1D-B7C4-F8D17B16A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76DBB8FD-7B1D-4965-9792-00403B61DCAA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shading (upper left)">
              <a:extLst>
                <a:ext uri="{FF2B5EF4-FFF2-40B4-BE49-F238E27FC236}">
                  <a16:creationId xmlns:a16="http://schemas.microsoft.com/office/drawing/2014/main" id="{6E992418-7A29-42A3-BEFE-34BF33812219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79117"/>
            <a:ext cx="4527741" cy="1486625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dirty="0"/>
              <a:t>Marine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85731-363E-48C9-B298-D7850CD2F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80" y="1483980"/>
            <a:ext cx="5199589" cy="335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30986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4046F75-CA71-45EB-B29C-28652F0845C2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84879C-57A6-4243-BDAC-3281D16D7676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" name="keyart3">
              <a:extLst>
                <a:ext uri="{FF2B5EF4-FFF2-40B4-BE49-F238E27FC236}">
                  <a16:creationId xmlns:a16="http://schemas.microsoft.com/office/drawing/2014/main" id="{C78D772B-866C-4645-91E2-778907756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1F5C0385-3499-4884-A61D-0C4C5CB93DAB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10" name="Picture 9" descr="A lit up city at night&#10;&#10;Description automatically generated">
            <a:extLst>
              <a:ext uri="{FF2B5EF4-FFF2-40B4-BE49-F238E27FC236}">
                <a16:creationId xmlns:a16="http://schemas.microsoft.com/office/drawing/2014/main" id="{04AB9906-2A1E-0A49-8557-1B44A5B2A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254"/>
            <a:ext cx="12177439" cy="6571299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0C7040-309C-064E-B9C7-3F37AD076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374" y="2704422"/>
            <a:ext cx="5842000" cy="1968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29176E-4F1E-4647-82B7-8949C6BE5366}"/>
              </a:ext>
            </a:extLst>
          </p:cNvPr>
          <p:cNvSpPr txBox="1"/>
          <p:nvPr/>
        </p:nvSpPr>
        <p:spPr>
          <a:xfrm>
            <a:off x="4618893" y="2443367"/>
            <a:ext cx="562708" cy="281354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000" b="1" dirty="0">
                <a:solidFill>
                  <a:srgbClr val="FFC000"/>
                </a:solidFill>
              </a:rPr>
              <a:t>100</a:t>
            </a:r>
            <a:endParaRPr lang="en-US" sz="2000" b="1" dirty="0">
              <a:solidFill>
                <a:srgbClr val="FFC000"/>
              </a:solidFill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C24A53-12F5-2344-B878-8563BFE777A4}"/>
              </a:ext>
            </a:extLst>
          </p:cNvPr>
          <p:cNvSpPr txBox="1"/>
          <p:nvPr/>
        </p:nvSpPr>
        <p:spPr>
          <a:xfrm>
            <a:off x="4618893" y="1049216"/>
            <a:ext cx="562708" cy="281354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000" b="1" dirty="0">
                <a:solidFill>
                  <a:srgbClr val="FFC000"/>
                </a:solidFill>
              </a:rPr>
              <a:t>0</a:t>
            </a:r>
            <a:endParaRPr lang="en-US" sz="2000" b="1" dirty="0">
              <a:solidFill>
                <a:srgbClr val="FFC000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1094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4046F75-CA71-45EB-B29C-28652F0845C2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84879C-57A6-4243-BDAC-3281D16D7676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" name="keyart3">
              <a:extLst>
                <a:ext uri="{FF2B5EF4-FFF2-40B4-BE49-F238E27FC236}">
                  <a16:creationId xmlns:a16="http://schemas.microsoft.com/office/drawing/2014/main" id="{C78D772B-866C-4645-91E2-778907756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1F5C0385-3499-4884-A61D-0C4C5CB93DAB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3" name="Picture 2" descr="A picture containing scene, indoor, room&#10;&#10;Description automatically generated">
            <a:extLst>
              <a:ext uri="{FF2B5EF4-FFF2-40B4-BE49-F238E27FC236}">
                <a16:creationId xmlns:a16="http://schemas.microsoft.com/office/drawing/2014/main" id="{FE1E349D-6CC2-CB4D-B5D0-4175E05CB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8424"/>
            <a:ext cx="12192000" cy="6461151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0C7040-309C-064E-B9C7-3F37AD076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374" y="876599"/>
            <a:ext cx="5842000" cy="19685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0A3E9F-EA40-9D48-A86F-D64F0FFA4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7771" y="3703082"/>
            <a:ext cx="8578603" cy="273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7671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ackground">
            <a:extLst>
              <a:ext uri="{FF2B5EF4-FFF2-40B4-BE49-F238E27FC236}">
                <a16:creationId xmlns:a16="http://schemas.microsoft.com/office/drawing/2014/main" id="{8FBF2DAF-B94B-40BC-B60F-358EAD3AA06D}"/>
              </a:ext>
            </a:extLst>
          </p:cNvPr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F3C5C8-4354-4504-9E02-EF385B6AC70A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4" name="keyart4">
              <a:extLst>
                <a:ext uri="{FF2B5EF4-FFF2-40B4-BE49-F238E27FC236}">
                  <a16:creationId xmlns:a16="http://schemas.microsoft.com/office/drawing/2014/main" id="{14C8A3E3-FFF9-4C6D-9274-135628E37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5" name="shading (lower right)">
              <a:extLst>
                <a:ext uri="{FF2B5EF4-FFF2-40B4-BE49-F238E27FC236}">
                  <a16:creationId xmlns:a16="http://schemas.microsoft.com/office/drawing/2014/main" id="{F7A6DF72-5077-4538-9EDF-01BE06543F8C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6" name="shading (upper left)">
              <a:extLst>
                <a:ext uri="{FF2B5EF4-FFF2-40B4-BE49-F238E27FC236}">
                  <a16:creationId xmlns:a16="http://schemas.microsoft.com/office/drawing/2014/main" id="{558726B9-6152-489C-900C-9DFF087AD377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79117"/>
            <a:ext cx="4527741" cy="1486625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dirty="0" err="1"/>
              <a:t>Documentationsamples</a:t>
            </a: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82CC23-7734-4671-98B5-58999A3B8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38" y="547688"/>
            <a:ext cx="3617103" cy="1609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D5717A-0D7F-4052-8EF6-10C8E1F4D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38" y="2523095"/>
            <a:ext cx="3620218" cy="1685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17CABD-EF5D-4F87-8129-122B6A7EE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838" y="4527146"/>
            <a:ext cx="3617103" cy="191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4261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71B6729E-9C42-41CB-9809-48B29895E2E7}"/>
              </a:ext>
            </a:extLst>
          </p:cNvPr>
          <p:cNvGrpSpPr/>
          <p:nvPr/>
        </p:nvGrpSpPr>
        <p:grpSpPr>
          <a:xfrm>
            <a:off x="-43251" y="-16008"/>
            <a:ext cx="12252401" cy="6874511"/>
            <a:chOff x="-43251" y="-16008"/>
            <a:chExt cx="12252401" cy="687451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F65E0ED-AC90-4A64-954C-77E262359353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0" name="keyart5">
              <a:extLst>
                <a:ext uri="{FF2B5EF4-FFF2-40B4-BE49-F238E27FC236}">
                  <a16:creationId xmlns:a16="http://schemas.microsoft.com/office/drawing/2014/main" id="{2980CAFC-735F-4B15-9E3A-A312B43E8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5" cy="6856951"/>
            </a:xfrm>
            <a:prstGeom prst="rect">
              <a:avLst/>
            </a:prstGeom>
          </p:spPr>
        </p:pic>
        <p:sp>
          <p:nvSpPr>
            <p:cNvPr id="41" name="shading (lower right)">
              <a:extLst>
                <a:ext uri="{FF2B5EF4-FFF2-40B4-BE49-F238E27FC236}">
                  <a16:creationId xmlns:a16="http://schemas.microsoft.com/office/drawing/2014/main" id="{EB7C3A08-636E-4ACE-8FA2-7BEFB796266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42" name="shading (upper left)">
              <a:extLst>
                <a:ext uri="{FF2B5EF4-FFF2-40B4-BE49-F238E27FC236}">
                  <a16:creationId xmlns:a16="http://schemas.microsoft.com/office/drawing/2014/main" id="{C2733A3A-B142-4D5E-BB10-DEB7DA69B58F}"/>
                </a:ext>
              </a:extLst>
            </p:cNvPr>
            <p:cNvSpPr/>
            <p:nvPr/>
          </p:nvSpPr>
          <p:spPr bwMode="auto">
            <a:xfrm rot="10800000">
              <a:off x="-23964" y="-11575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4000">
                  <a:srgbClr val="0D134A">
                    <a:alpha val="39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FE3F0F5-7880-4CB4-9AAE-7B9EBBEAD8F3}"/>
              </a:ext>
            </a:extLst>
          </p:cNvPr>
          <p:cNvSpPr txBox="1">
            <a:spLocks/>
          </p:cNvSpPr>
          <p:nvPr/>
        </p:nvSpPr>
        <p:spPr>
          <a:xfrm>
            <a:off x="1421421" y="3183770"/>
            <a:ext cx="4243756" cy="463082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/>
              <a:t>Kristian Ekenes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FF972BC-E3B8-4E15-82A2-E5DD9D62C9BD}"/>
              </a:ext>
            </a:extLst>
          </p:cNvPr>
          <p:cNvSpPr txBox="1">
            <a:spLocks/>
          </p:cNvSpPr>
          <p:nvPr/>
        </p:nvSpPr>
        <p:spPr>
          <a:xfrm>
            <a:off x="6729042" y="3183770"/>
            <a:ext cx="4360990" cy="504088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/>
              <a:t>Raluca Nicola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5F0BF8-FB8D-4DFC-BD3C-28CC57227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845" y="679706"/>
            <a:ext cx="2173532" cy="2173532"/>
          </a:xfrm>
          <a:prstGeom prst="rect">
            <a:avLst/>
          </a:prstGeom>
        </p:spPr>
      </p:pic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07289D62-64D4-4CB7-A92E-A1D7B611F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41516" y="3704266"/>
            <a:ext cx="372215" cy="372215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8F5E9E9-8948-468C-8455-47CC91421FFC}"/>
              </a:ext>
            </a:extLst>
          </p:cNvPr>
          <p:cNvSpPr txBox="1">
            <a:spLocks/>
          </p:cNvSpPr>
          <p:nvPr/>
        </p:nvSpPr>
        <p:spPr>
          <a:xfrm>
            <a:off x="7314096" y="3704266"/>
            <a:ext cx="4349267" cy="456063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b="0" dirty="0"/>
              <a:t>Product Engineer JS API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A59092A-EF6A-4E78-AD4F-C385CBAA428F}"/>
              </a:ext>
            </a:extLst>
          </p:cNvPr>
          <p:cNvSpPr txBox="1">
            <a:spLocks/>
          </p:cNvSpPr>
          <p:nvPr/>
        </p:nvSpPr>
        <p:spPr>
          <a:xfrm>
            <a:off x="7314096" y="4822409"/>
            <a:ext cx="4501662" cy="50008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b="0" dirty="0"/>
              <a:t>Zurich, Switzerland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417E8C5-74A9-42DF-A020-D9198A53D765}"/>
              </a:ext>
            </a:extLst>
          </p:cNvPr>
          <p:cNvSpPr txBox="1">
            <a:spLocks/>
          </p:cNvSpPr>
          <p:nvPr/>
        </p:nvSpPr>
        <p:spPr>
          <a:xfrm>
            <a:off x="7314096" y="4201024"/>
            <a:ext cx="4444151" cy="39464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b="0" dirty="0"/>
              <a:t>Data visualization, 3D</a:t>
            </a:r>
          </a:p>
        </p:txBody>
      </p:sp>
      <p:pic>
        <p:nvPicPr>
          <p:cNvPr id="22" name="Graphic 21" descr="Marker">
            <a:extLst>
              <a:ext uri="{FF2B5EF4-FFF2-40B4-BE49-F238E27FC236}">
                <a16:creationId xmlns:a16="http://schemas.microsoft.com/office/drawing/2014/main" id="{78FECAFC-8501-47BE-844D-76BACD070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3677" y="4822409"/>
            <a:ext cx="427892" cy="427892"/>
          </a:xfrm>
          <a:prstGeom prst="rect">
            <a:avLst/>
          </a:prstGeom>
        </p:spPr>
      </p:pic>
      <p:pic>
        <p:nvPicPr>
          <p:cNvPr id="24" name="Graphic 23" descr="Tools">
            <a:extLst>
              <a:ext uri="{FF2B5EF4-FFF2-40B4-BE49-F238E27FC236}">
                <a16:creationId xmlns:a16="http://schemas.microsoft.com/office/drawing/2014/main" id="{E48C3327-7A25-4CD0-8CAF-0458BFF533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58190" y="4201024"/>
            <a:ext cx="338867" cy="338867"/>
          </a:xfrm>
          <a:prstGeom prst="rect">
            <a:avLst/>
          </a:prstGeom>
        </p:spPr>
      </p:pic>
      <p:pic>
        <p:nvPicPr>
          <p:cNvPr id="26" name="Graphic 25" descr="Laptop">
            <a:extLst>
              <a:ext uri="{FF2B5EF4-FFF2-40B4-BE49-F238E27FC236}">
                <a16:creationId xmlns:a16="http://schemas.microsoft.com/office/drawing/2014/main" id="{5C4C8ADF-4603-4A82-8DF9-E5BAA3836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5957" y="3704266"/>
            <a:ext cx="372215" cy="372215"/>
          </a:xfrm>
          <a:prstGeom prst="rect">
            <a:avLst/>
          </a:prstGeom>
        </p:spPr>
      </p:pic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C20B8EB3-DD17-4585-B536-639C9A581AB7}"/>
              </a:ext>
            </a:extLst>
          </p:cNvPr>
          <p:cNvSpPr txBox="1">
            <a:spLocks/>
          </p:cNvSpPr>
          <p:nvPr/>
        </p:nvSpPr>
        <p:spPr>
          <a:xfrm>
            <a:off x="2088537" y="3704266"/>
            <a:ext cx="4349267" cy="456063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b="0" dirty="0"/>
              <a:t>Product Engineer JS API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6E9C8B38-C8A3-4A82-9760-A243548B44F7}"/>
              </a:ext>
            </a:extLst>
          </p:cNvPr>
          <p:cNvSpPr txBox="1">
            <a:spLocks/>
          </p:cNvSpPr>
          <p:nvPr/>
        </p:nvSpPr>
        <p:spPr>
          <a:xfrm>
            <a:off x="2088537" y="4822409"/>
            <a:ext cx="4501662" cy="50008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b="0" dirty="0"/>
              <a:t>Redlands, California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820B0882-2A11-4E78-A3F5-A88150AA5235}"/>
              </a:ext>
            </a:extLst>
          </p:cNvPr>
          <p:cNvSpPr txBox="1">
            <a:spLocks/>
          </p:cNvSpPr>
          <p:nvPr/>
        </p:nvSpPr>
        <p:spPr>
          <a:xfrm>
            <a:off x="2088537" y="4201024"/>
            <a:ext cx="4444151" cy="69045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b="0" dirty="0"/>
              <a:t>Data visualization, Smart Mapping, Arcade</a:t>
            </a:r>
          </a:p>
        </p:txBody>
      </p:sp>
      <p:pic>
        <p:nvPicPr>
          <p:cNvPr id="30" name="Graphic 29" descr="Marker">
            <a:extLst>
              <a:ext uri="{FF2B5EF4-FFF2-40B4-BE49-F238E27FC236}">
                <a16:creationId xmlns:a16="http://schemas.microsoft.com/office/drawing/2014/main" id="{FDE9B4C5-721A-4D88-8CFD-02B0741552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88118" y="4822409"/>
            <a:ext cx="427892" cy="427892"/>
          </a:xfrm>
          <a:prstGeom prst="rect">
            <a:avLst/>
          </a:prstGeom>
        </p:spPr>
      </p:pic>
      <p:pic>
        <p:nvPicPr>
          <p:cNvPr id="31" name="Graphic 30" descr="Tools">
            <a:extLst>
              <a:ext uri="{FF2B5EF4-FFF2-40B4-BE49-F238E27FC236}">
                <a16:creationId xmlns:a16="http://schemas.microsoft.com/office/drawing/2014/main" id="{F4B2CBFA-EC06-4E3E-8010-9726DFA08F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32631" y="4201024"/>
            <a:ext cx="338867" cy="338867"/>
          </a:xfrm>
          <a:prstGeom prst="rect">
            <a:avLst/>
          </a:prstGeom>
        </p:spPr>
      </p:pic>
      <p:pic>
        <p:nvPicPr>
          <p:cNvPr id="1026" name="Picture 2" descr="https://avatars1.githubusercontent.com/u/11429922?s=460&amp;v=4">
            <a:extLst>
              <a:ext uri="{FF2B5EF4-FFF2-40B4-BE49-F238E27FC236}">
                <a16:creationId xmlns:a16="http://schemas.microsoft.com/office/drawing/2014/main" id="{7B6749D9-DEBE-4CB4-BFEA-EFAB5091C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015" y="679301"/>
            <a:ext cx="2186353" cy="218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018127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0" name="Rectangle 9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6" name="keyart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Subtitle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338554"/>
          </a:xfrm>
        </p:spPr>
        <p:txBody>
          <a:bodyPr/>
          <a:lstStyle/>
          <a:p>
            <a:r>
              <a:rPr lang="en-US" dirty="0"/>
              <a:t>Swiss National Park</a:t>
            </a:r>
          </a:p>
        </p:txBody>
      </p:sp>
      <p:sp>
        <p:nvSpPr>
          <p:cNvPr id="3" name="Title 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Hiking app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15B95C7-3063-423F-A37F-91F286C96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3" y="1377017"/>
            <a:ext cx="5943600" cy="369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929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4046F75-CA71-45EB-B29C-28652F0845C2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84879C-57A6-4243-BDAC-3281D16D7676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" name="keyart3">
              <a:extLst>
                <a:ext uri="{FF2B5EF4-FFF2-40B4-BE49-F238E27FC236}">
                  <a16:creationId xmlns:a16="http://schemas.microsoft.com/office/drawing/2014/main" id="{C78D772B-866C-4645-91E2-778907756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1F5C0385-3499-4884-A61D-0C4C5CB93DAB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79117"/>
            <a:ext cx="4527741" cy="1486625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dirty="0"/>
              <a:t>Terrain visualization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3" y="3851409"/>
            <a:ext cx="3954365" cy="307777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Using contour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C82EF-5C4D-4C61-9965-17FBEF7E745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1772" y="2116279"/>
            <a:ext cx="6469440" cy="262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79335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4046F75-CA71-45EB-B29C-28652F0845C2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84879C-57A6-4243-BDAC-3281D16D7676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" name="keyart3">
              <a:extLst>
                <a:ext uri="{FF2B5EF4-FFF2-40B4-BE49-F238E27FC236}">
                  <a16:creationId xmlns:a16="http://schemas.microsoft.com/office/drawing/2014/main" id="{C78D772B-866C-4645-91E2-778907756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1F5C0385-3499-4884-A61D-0C4C5CB93DAB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3048558"/>
            <a:ext cx="4527741" cy="717184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dirty="0"/>
              <a:t>Low poly map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3" y="3851409"/>
            <a:ext cx="3954365" cy="307777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A low poly map of Switzerland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A5C402-0FEC-4F72-A5BF-AD2A95FC9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59" y="2146004"/>
            <a:ext cx="5485395" cy="281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51500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472B4CD-1B17-4D92-9C46-C3A2CB2BC245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E0F53E-D2F2-4629-A8A2-8FCEDBAAE3DC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1" name="keyart3">
              <a:extLst>
                <a:ext uri="{FF2B5EF4-FFF2-40B4-BE49-F238E27FC236}">
                  <a16:creationId xmlns:a16="http://schemas.microsoft.com/office/drawing/2014/main" id="{57BBD063-D759-471A-880E-EF8235AE5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2" name="shading (lower right)">
              <a:extLst>
                <a:ext uri="{FF2B5EF4-FFF2-40B4-BE49-F238E27FC236}">
                  <a16:creationId xmlns:a16="http://schemas.microsoft.com/office/drawing/2014/main" id="{151E4711-D7B3-489D-9263-64355B64E6F4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816D36A7-CCEB-4C7C-84E5-54DAA890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9962"/>
            <a:ext cx="10826496" cy="615553"/>
          </a:xfrm>
        </p:spPr>
        <p:txBody>
          <a:bodyPr/>
          <a:lstStyle/>
          <a:p>
            <a:r>
              <a:rPr lang="en-US" sz="4000" b="0" dirty="0"/>
              <a:t>Resources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051C4FA-B3EB-4494-A26E-75F3DC57CB7D}"/>
              </a:ext>
            </a:extLst>
          </p:cNvPr>
          <p:cNvSpPr txBox="1">
            <a:spLocks/>
          </p:cNvSpPr>
          <p:nvPr/>
        </p:nvSpPr>
        <p:spPr>
          <a:xfrm>
            <a:off x="826477" y="1244575"/>
            <a:ext cx="9595338" cy="5226563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ArcGIS API for JavaScript SDK samples: </a:t>
            </a:r>
          </a:p>
          <a:p>
            <a:pPr marL="0" indent="0">
              <a:buNone/>
            </a:pPr>
            <a:r>
              <a:rPr lang="en-US" sz="2400" b="0" dirty="0">
                <a:hlinkClick r:id="rId4"/>
              </a:rPr>
              <a:t>https://developers.arcgis.com/javascript/latest/sample-code/index.html?search=webstyle</a:t>
            </a:r>
            <a:r>
              <a:rPr lang="en-US" sz="2400" b="0" dirty="0"/>
              <a:t> </a:t>
            </a:r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/>
              <a:t>Making the leap to 3D - </a:t>
            </a:r>
            <a:r>
              <a:rPr lang="en-US" sz="2400" b="0" dirty="0">
                <a:hlinkClick r:id="rId5"/>
              </a:rPr>
              <a:t>http://www.esri.com/esri-news/arcuser/fall-2017/making-the-leap-to-web-3d</a:t>
            </a:r>
            <a:r>
              <a:rPr lang="en-US" sz="2400" b="0" dirty="0"/>
              <a:t> (</a:t>
            </a:r>
            <a:r>
              <a:rPr lang="en-US" sz="2400" b="0" dirty="0" err="1"/>
              <a:t>ArcUser</a:t>
            </a:r>
            <a:r>
              <a:rPr lang="en-US" sz="2400" b="0" dirty="0"/>
              <a:t> article)</a:t>
            </a:r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/>
              <a:t>Visualize large feature datasets in 3D with ArcGIS API for JavaScript - </a:t>
            </a:r>
            <a:r>
              <a:rPr lang="en-US" sz="2400" b="0" dirty="0">
                <a:hlinkClick r:id="rId6"/>
              </a:rPr>
              <a:t>https://www.esri.com/arcgis-blog/products/js-api-arcgis/3d-gis/visualize-large-feature-datasets-in-3d-with-arcgis-api-for-javascript/</a:t>
            </a:r>
            <a:endParaRPr lang="en-US" sz="2400" b="0" dirty="0"/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542865804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54A9D6E-A701-4E98-996E-F032DA2B0B6B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3D538A-D423-4542-8364-53BBC9273AAA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keyart3">
              <a:extLst>
                <a:ext uri="{FF2B5EF4-FFF2-40B4-BE49-F238E27FC236}">
                  <a16:creationId xmlns:a16="http://schemas.microsoft.com/office/drawing/2014/main" id="{0542F1FA-744E-4C43-94ED-55D45FD05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1" name="shading (lower right)">
              <a:extLst>
                <a:ext uri="{FF2B5EF4-FFF2-40B4-BE49-F238E27FC236}">
                  <a16:creationId xmlns:a16="http://schemas.microsoft.com/office/drawing/2014/main" id="{9A3D5A1F-5019-4436-A512-C364521F34F9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816D36A7-CCEB-4C7C-84E5-54DAA890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9962"/>
            <a:ext cx="10826496" cy="615553"/>
          </a:xfrm>
        </p:spPr>
        <p:txBody>
          <a:bodyPr/>
          <a:lstStyle/>
          <a:p>
            <a:r>
              <a:rPr lang="en-US" sz="4000" b="0" dirty="0"/>
              <a:t>Resources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051C4FA-B3EB-4494-A26E-75F3DC57CB7D}"/>
              </a:ext>
            </a:extLst>
          </p:cNvPr>
          <p:cNvSpPr txBox="1">
            <a:spLocks/>
          </p:cNvSpPr>
          <p:nvPr/>
        </p:nvSpPr>
        <p:spPr>
          <a:xfrm>
            <a:off x="826477" y="1244575"/>
            <a:ext cx="9595338" cy="5226563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/>
              <a:t>Romania in 3D - </a:t>
            </a:r>
            <a:r>
              <a:rPr lang="en-US" sz="2400" b="0" dirty="0">
                <a:hlinkClick r:id="rId4"/>
              </a:rPr>
              <a:t>https://github.com/RalucaNicola/JSAPI_demos/romania-3D </a:t>
            </a:r>
            <a:endParaRPr lang="en-US" sz="2400" b="0" dirty="0"/>
          </a:p>
          <a:p>
            <a:pPr marL="0" indent="0">
              <a:buNone/>
            </a:pPr>
            <a:r>
              <a:rPr lang="en-US" sz="2400" b="0" dirty="0"/>
              <a:t>Visualization of Paris - </a:t>
            </a:r>
            <a:r>
              <a:rPr lang="en-US" sz="2400" b="0" dirty="0">
                <a:hlinkClick r:id="rId5"/>
              </a:rPr>
              <a:t>https://github.com/RalucaNicola/JSAPI_demos/extrude-buildings-paris </a:t>
            </a:r>
            <a:endParaRPr lang="en-US" sz="2400" b="0" dirty="0"/>
          </a:p>
          <a:p>
            <a:pPr marL="0" indent="0">
              <a:buNone/>
            </a:pPr>
            <a:r>
              <a:rPr lang="en-US" sz="2400" b="0" dirty="0"/>
              <a:t>Ocean salinity visualization – </a:t>
            </a:r>
            <a:r>
              <a:rPr lang="en-US" sz="2400" dirty="0">
                <a:solidFill>
                  <a:srgbClr val="FF0000"/>
                </a:solidFill>
                <a:hlinkClick r:id="rId6"/>
              </a:rPr>
              <a:t>https://github.com/ekenes/esri-ts-samples/tree/master/visualization/emu/3d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b="0" dirty="0"/>
              <a:t>Hiking app – </a:t>
            </a:r>
            <a:r>
              <a:rPr lang="en-US" sz="2400" b="0" dirty="0">
                <a:hlinkClick r:id="rId7"/>
              </a:rPr>
              <a:t>https://github.com/RalucaNicola/hiking-app</a:t>
            </a:r>
            <a:r>
              <a:rPr lang="en-US" sz="2400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6627919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D77207-67ED-704D-9994-33F5B880A57E}"/>
              </a:ext>
            </a:extLst>
          </p:cNvPr>
          <p:cNvGrpSpPr/>
          <p:nvPr/>
        </p:nvGrpSpPr>
        <p:grpSpPr>
          <a:xfrm>
            <a:off x="-43251" y="-16008"/>
            <a:ext cx="12252401" cy="6874511"/>
            <a:chOff x="-43251" y="-16008"/>
            <a:chExt cx="12252401" cy="6874511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4" name="keyart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5" cy="6856951"/>
            </a:xfrm>
            <a:prstGeom prst="rect">
              <a:avLst/>
            </a:prstGeom>
          </p:spPr>
        </p:pic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E6D1F064-8DA1-4540-AC8E-DDA813288DA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23964" y="-11575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4000">
                  <a:srgbClr val="0D134A">
                    <a:alpha val="39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87131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75448" y="0"/>
            <a:ext cx="12284598" cy="6874121"/>
            <a:chOff x="-75448" y="0"/>
            <a:chExt cx="12284598" cy="6874121"/>
          </a:xfrm>
        </p:grpSpPr>
        <p:sp>
          <p:nvSpPr>
            <p:cNvPr id="48" name="Rectangle 47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51" name="shading (bottom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75448" y="1752324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grpSp>
        <p:nvGrpSpPr>
          <p:cNvPr id="8" name="Phones (Group)">
            <a:extLst>
              <a:ext uri="{FF2B5EF4-FFF2-40B4-BE49-F238E27FC236}">
                <a16:creationId xmlns:a16="http://schemas.microsoft.com/office/drawing/2014/main" id="{79566F2D-A24A-D145-99C5-2BF18C678389}"/>
              </a:ext>
            </a:extLst>
          </p:cNvPr>
          <p:cNvGrpSpPr/>
          <p:nvPr/>
        </p:nvGrpSpPr>
        <p:grpSpPr>
          <a:xfrm>
            <a:off x="914400" y="1102836"/>
            <a:ext cx="10363200" cy="5299151"/>
            <a:chOff x="914400" y="1102836"/>
            <a:chExt cx="10363200" cy="5299151"/>
          </a:xfrm>
        </p:grpSpPr>
        <p:sp>
          <p:nvSpPr>
            <p:cNvPr id="10" name="Right Arrow 38">
              <a:extLst>
                <a:ext uri="{FF2B5EF4-FFF2-40B4-BE49-F238E27FC236}">
                  <a16:creationId xmlns:a16="http://schemas.microsoft.com/office/drawing/2014/main" id="{DA2B18AC-A817-BC4B-8B3C-402DB388C6C1}"/>
                </a:ext>
              </a:extLst>
            </p:cNvPr>
            <p:cNvSpPr/>
            <p:nvPr/>
          </p:nvSpPr>
          <p:spPr bwMode="auto">
            <a:xfrm>
              <a:off x="5748325" y="3368299"/>
              <a:ext cx="592556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F7E134-2A71-954A-9FFD-318E02246448}"/>
                </a:ext>
              </a:extLst>
            </p:cNvPr>
            <p:cNvCxnSpPr/>
            <p:nvPr/>
          </p:nvCxnSpPr>
          <p:spPr bwMode="auto">
            <a:xfrm>
              <a:off x="6089630" y="1164356"/>
              <a:ext cx="0" cy="2130026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B799C4-FF1B-2C4F-91C2-41AAEEC8D5D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89630" y="3868638"/>
              <a:ext cx="0" cy="253334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Right Arrow 38">
              <a:extLst>
                <a:ext uri="{FF2B5EF4-FFF2-40B4-BE49-F238E27FC236}">
                  <a16:creationId xmlns:a16="http://schemas.microsoft.com/office/drawing/2014/main" id="{13997CFF-AEDC-D640-A2D3-BE3AA50E9AE2}"/>
                </a:ext>
              </a:extLst>
            </p:cNvPr>
            <p:cNvSpPr/>
            <p:nvPr/>
          </p:nvSpPr>
          <p:spPr bwMode="auto">
            <a:xfrm>
              <a:off x="8576755" y="3868638"/>
              <a:ext cx="527652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69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1B99BE-E34E-1848-8A0B-013C9F233D74}"/>
                </a:ext>
              </a:extLst>
            </p:cNvPr>
            <p:cNvCxnSpPr/>
            <p:nvPr/>
          </p:nvCxnSpPr>
          <p:spPr bwMode="auto">
            <a:xfrm>
              <a:off x="8842937" y="1164356"/>
              <a:ext cx="0" cy="265839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71BD325-4439-5A42-81D7-FC0FE2E3A35A}"/>
                </a:ext>
              </a:extLst>
            </p:cNvPr>
            <p:cNvCxnSpPr/>
            <p:nvPr/>
          </p:nvCxnSpPr>
          <p:spPr bwMode="auto">
            <a:xfrm flipV="1">
              <a:off x="8842937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3C59AC9-6049-3E4E-BF89-D32E93D695A0}"/>
                </a:ext>
              </a:extLst>
            </p:cNvPr>
            <p:cNvGrpSpPr/>
            <p:nvPr/>
          </p:nvGrpSpPr>
          <p:grpSpPr>
            <a:xfrm>
              <a:off x="914400" y="1867527"/>
              <a:ext cx="2114157" cy="4301453"/>
              <a:chOff x="695561" y="1867527"/>
              <a:chExt cx="2114157" cy="430145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F7048AA-17AD-3442-80BD-5B0A311B7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561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70B1600-F2A7-EE4A-9DC2-684410439A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636" r="315" b="730"/>
              <a:stretch/>
            </p:blipFill>
            <p:spPr>
              <a:xfrm>
                <a:off x="816123" y="2304760"/>
                <a:ext cx="1875488" cy="3333133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C48A495-9A21-5A44-93D2-ECA91A5D5D6C}"/>
                </a:ext>
              </a:extLst>
            </p:cNvPr>
            <p:cNvGrpSpPr/>
            <p:nvPr/>
          </p:nvGrpSpPr>
          <p:grpSpPr>
            <a:xfrm>
              <a:off x="9163443" y="1861088"/>
              <a:ext cx="2114157" cy="4301453"/>
              <a:chOff x="9390456" y="1861088"/>
              <a:chExt cx="2114157" cy="4301453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596212FC-B7D1-DF4E-8773-1C5311E6C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0456" y="1861088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348FF7A8-304A-0A4C-93B0-E1C588A32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174"/>
              <a:stretch/>
            </p:blipFill>
            <p:spPr>
              <a:xfrm>
                <a:off x="9497915" y="2298409"/>
                <a:ext cx="1929370" cy="332972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1D0262-5458-284B-96B4-9CBC8A6AF306}"/>
                </a:ext>
              </a:extLst>
            </p:cNvPr>
            <p:cNvGrpSpPr/>
            <p:nvPr/>
          </p:nvGrpSpPr>
          <p:grpSpPr>
            <a:xfrm>
              <a:off x="3664081" y="1867527"/>
              <a:ext cx="2114157" cy="4301453"/>
              <a:chOff x="3593859" y="1867527"/>
              <a:chExt cx="2114157" cy="430145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C432BDC-41FB-1444-8182-9F9B32F95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3859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8C4DC768-9513-4144-B87A-7293ABC06C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" t="3635" r="364" b="2192"/>
              <a:stretch/>
            </p:blipFill>
            <p:spPr>
              <a:xfrm>
                <a:off x="3708059" y="2304759"/>
                <a:ext cx="1881926" cy="316382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7370480-E1A6-DE47-AAE5-C3C0D64450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3938" b="-4340"/>
              <a:stretch/>
            </p:blipFill>
            <p:spPr>
              <a:xfrm>
                <a:off x="3705023" y="5296418"/>
                <a:ext cx="1884962" cy="348732"/>
              </a:xfrm>
              <a:prstGeom prst="rect">
                <a:avLst/>
              </a:prstGeom>
              <a:solidFill>
                <a:srgbClr val="2F2F2F"/>
              </a:solidFill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0ACD500-B5FF-5343-A5DE-0C5D7A65351B}"/>
                </a:ext>
              </a:extLst>
            </p:cNvPr>
            <p:cNvGrpSpPr/>
            <p:nvPr/>
          </p:nvGrpSpPr>
          <p:grpSpPr>
            <a:xfrm>
              <a:off x="6413762" y="1861088"/>
              <a:ext cx="2114157" cy="4301453"/>
              <a:chOff x="6492157" y="1861088"/>
              <a:chExt cx="2114157" cy="4301453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448641F-600A-0C47-B24A-60A58E4D5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2157" y="1861088"/>
                <a:ext cx="2114157" cy="4301453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7C4F051-4CD5-E545-A783-0AFD660A577B}"/>
                  </a:ext>
                </a:extLst>
              </p:cNvPr>
              <p:cNvGrpSpPr/>
              <p:nvPr/>
            </p:nvGrpSpPr>
            <p:grpSpPr>
              <a:xfrm>
                <a:off x="6607172" y="2298409"/>
                <a:ext cx="1885382" cy="3329723"/>
                <a:chOff x="6607172" y="2305666"/>
                <a:chExt cx="1885382" cy="3329723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FCB57114-21E1-4146-ACB4-8F084ED26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22790"/>
                <a:stretch/>
              </p:blipFill>
              <p:spPr>
                <a:xfrm>
                  <a:off x="6607172" y="3079751"/>
                  <a:ext cx="1885382" cy="2555638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76938D7-AF1B-6F4A-9252-14B952D7D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3990" b="72125"/>
                <a:stretch/>
              </p:blipFill>
              <p:spPr>
                <a:xfrm>
                  <a:off x="6607172" y="2305666"/>
                  <a:ext cx="1885382" cy="7905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B63948C-0CA6-BF47-9890-F5580ADA5488}"/>
                </a:ext>
              </a:extLst>
            </p:cNvPr>
            <p:cNvGrpSpPr/>
            <p:nvPr/>
          </p:nvGrpSpPr>
          <p:grpSpPr>
            <a:xfrm>
              <a:off x="8269766" y="3795685"/>
              <a:ext cx="222769" cy="1809171"/>
              <a:chOff x="8333459" y="3810199"/>
              <a:chExt cx="269551" cy="1809171"/>
            </a:xfrm>
          </p:grpSpPr>
          <p:sp>
            <p:nvSpPr>
              <p:cNvPr id="29" name="Right Arrow 32">
                <a:extLst>
                  <a:ext uri="{FF2B5EF4-FFF2-40B4-BE49-F238E27FC236}">
                    <a16:creationId xmlns:a16="http://schemas.microsoft.com/office/drawing/2014/main" id="{97D09ECB-6EED-6140-A595-25284BE837E9}"/>
                  </a:ext>
                </a:extLst>
              </p:cNvPr>
              <p:cNvSpPr/>
              <p:nvPr/>
            </p:nvSpPr>
            <p:spPr bwMode="auto">
              <a:xfrm rot="5400000">
                <a:off x="8240228" y="5256587"/>
                <a:ext cx="462892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0" name="Right Arrow 31">
                <a:extLst>
                  <a:ext uri="{FF2B5EF4-FFF2-40B4-BE49-F238E27FC236}">
                    <a16:creationId xmlns:a16="http://schemas.microsoft.com/office/drawing/2014/main" id="{BE4D3E93-4F89-FE48-9319-4ABFAE759E38}"/>
                  </a:ext>
                </a:extLst>
              </p:cNvPr>
              <p:cNvSpPr/>
              <p:nvPr/>
            </p:nvSpPr>
            <p:spPr bwMode="auto">
              <a:xfrm rot="5400000">
                <a:off x="7914560" y="4230709"/>
                <a:ext cx="1103693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E41B2547-AADD-C64B-91DC-2D99E3685287}"/>
                  </a:ext>
                </a:extLst>
              </p:cNvPr>
              <p:cNvSpPr/>
              <p:nvPr/>
            </p:nvSpPr>
            <p:spPr bwMode="auto">
              <a:xfrm rot="5400000">
                <a:off x="8227571" y="4878528"/>
                <a:ext cx="474449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9FBDB2-7DAB-3B42-B7F2-B40CA5BA4552}"/>
                </a:ext>
              </a:extLst>
            </p:cNvPr>
            <p:cNvCxnSpPr/>
            <p:nvPr/>
          </p:nvCxnSpPr>
          <p:spPr bwMode="auto">
            <a:xfrm flipH="1">
              <a:off x="3302220" y="1102836"/>
              <a:ext cx="27731" cy="271991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2CBA1B2-A670-A143-837B-05E08B7C9A2F}"/>
                </a:ext>
              </a:extLst>
            </p:cNvPr>
            <p:cNvCxnSpPr/>
            <p:nvPr/>
          </p:nvCxnSpPr>
          <p:spPr bwMode="auto">
            <a:xfrm flipV="1">
              <a:off x="3302220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ight Arrow 38">
              <a:extLst>
                <a:ext uri="{FF2B5EF4-FFF2-40B4-BE49-F238E27FC236}">
                  <a16:creationId xmlns:a16="http://schemas.microsoft.com/office/drawing/2014/main" id="{43D5364E-6DA5-C74D-91C2-92AB60DC2154}"/>
                </a:ext>
              </a:extLst>
            </p:cNvPr>
            <p:cNvSpPr/>
            <p:nvPr/>
          </p:nvSpPr>
          <p:spPr bwMode="auto">
            <a:xfrm>
              <a:off x="3017908" y="3868638"/>
              <a:ext cx="528065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7" name="Subtitle 4">
            <a:extLst>
              <a:ext uri="{FF2B5EF4-FFF2-40B4-BE49-F238E27FC236}">
                <a16:creationId xmlns:a16="http://schemas.microsoft.com/office/drawing/2014/main" id="{E2E142E2-0724-1D42-9FA8-CD4E280B3A09}"/>
              </a:ext>
            </a:extLst>
          </p:cNvPr>
          <p:cNvSpPr/>
          <p:nvPr/>
        </p:nvSpPr>
        <p:spPr>
          <a:xfrm>
            <a:off x="9157956" y="1174450"/>
            <a:ext cx="2119644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and select “Submit”</a:t>
            </a:r>
          </a:p>
        </p:txBody>
      </p:sp>
      <p:sp>
        <p:nvSpPr>
          <p:cNvPr id="46" name="Subtitle 3">
            <a:extLst>
              <a:ext uri="{FF2B5EF4-FFF2-40B4-BE49-F238E27FC236}">
                <a16:creationId xmlns:a16="http://schemas.microsoft.com/office/drawing/2014/main" id="{48CFDF8A-F962-5240-A8C1-998E8A371356}"/>
              </a:ext>
            </a:extLst>
          </p:cNvPr>
          <p:cNvSpPr/>
          <p:nvPr/>
        </p:nvSpPr>
        <p:spPr>
          <a:xfrm>
            <a:off x="6356101" y="1174450"/>
            <a:ext cx="2229478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Scroll down to find the feedback section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035B80E9-92E2-8E40-8EAB-2EF48B566F49}"/>
              </a:ext>
            </a:extLst>
          </p:cNvPr>
          <p:cNvSpPr/>
          <p:nvPr/>
        </p:nvSpPr>
        <p:spPr>
          <a:xfrm>
            <a:off x="3354781" y="1174450"/>
            <a:ext cx="2728476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Select the session </a:t>
            </a:r>
            <a:b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you attended</a:t>
            </a:r>
          </a:p>
        </p:txBody>
      </p:sp>
      <p:sp>
        <p:nvSpPr>
          <p:cNvPr id="44" name="Subtitle 1">
            <a:extLst>
              <a:ext uri="{FF2B5EF4-FFF2-40B4-BE49-F238E27FC236}">
                <a16:creationId xmlns:a16="http://schemas.microsoft.com/office/drawing/2014/main" id="{C447AE66-B55C-784D-A71E-284ADF839B58}"/>
              </a:ext>
            </a:extLst>
          </p:cNvPr>
          <p:cNvSpPr/>
          <p:nvPr/>
        </p:nvSpPr>
        <p:spPr>
          <a:xfrm>
            <a:off x="784752" y="1174450"/>
            <a:ext cx="2367468" cy="537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Download the Esri Events app and find your event</a:t>
            </a:r>
          </a:p>
        </p:txBody>
      </p:sp>
      <p:sp>
        <p:nvSpPr>
          <p:cNvPr id="43" name="Title ">
            <a:extLst>
              <a:ext uri="{FF2B5EF4-FFF2-40B4-BE49-F238E27FC236}">
                <a16:creationId xmlns:a16="http://schemas.microsoft.com/office/drawing/2014/main" id="{2EEA1DE7-2126-554A-B142-27798306074E}"/>
              </a:ext>
            </a:extLst>
          </p:cNvPr>
          <p:cNvSpPr txBox="1">
            <a:spLocks/>
          </p:cNvSpPr>
          <p:nvPr/>
        </p:nvSpPr>
        <p:spPr>
          <a:xfrm>
            <a:off x="685800" y="448068"/>
            <a:ext cx="1082649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800" b="0" dirty="0">
                <a:solidFill>
                  <a:prstClr val="white"/>
                </a:solidFill>
              </a:rPr>
              <a:t>Please Take Our Survey on the App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2593812013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/>
          <p:cNvGrpSpPr/>
          <p:nvPr/>
        </p:nvGrpSpPr>
        <p:grpSpPr>
          <a:xfrm>
            <a:off x="0" y="-16008"/>
            <a:ext cx="12219008" cy="6888968"/>
            <a:chOff x="0" y="-16008"/>
            <a:chExt cx="12219008" cy="6888968"/>
          </a:xfrm>
        </p:grpSpPr>
        <p:sp>
          <p:nvSpPr>
            <p:cNvPr id="3" name="Rectangle 2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" name="keyart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7"/>
            <a:stretch/>
          </p:blipFill>
          <p:spPr>
            <a:xfrm>
              <a:off x="6222449" y="11575"/>
              <a:ext cx="5996559" cy="6849810"/>
            </a:xfrm>
            <a:prstGeom prst="rect">
              <a:avLst/>
            </a:prstGeom>
          </p:spPr>
        </p:pic>
        <p:pic>
          <p:nvPicPr>
            <p:cNvPr id="17" name="keyart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0" y="-16008"/>
              <a:ext cx="3356658" cy="2164466"/>
            </a:xfrm>
            <a:prstGeom prst="rect">
              <a:avLst/>
            </a:prstGeom>
          </p:spPr>
        </p:pic>
        <p:sp>
          <p:nvSpPr>
            <p:cNvPr id="22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4988019" y="3954330"/>
              <a:ext cx="7221131" cy="2918630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8" name="Esri Logo (white)">
              <a:extLst>
                <a:ext uri="{FF2B5EF4-FFF2-40B4-BE49-F238E27FC236}">
                  <a16:creationId xmlns:a16="http://schemas.microsoft.com/office/drawing/2014/main" id="{C3F3808C-4AB0-324A-9750-25578D053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880"/>
            <a:stretch/>
          </p:blipFill>
          <p:spPr>
            <a:xfrm>
              <a:off x="1022493" y="1010040"/>
              <a:ext cx="1871178" cy="874991"/>
            </a:xfrm>
            <a:prstGeom prst="rect">
              <a:avLst/>
            </a:prstGeom>
          </p:spPr>
        </p:pic>
      </p:grpSp>
      <p:sp>
        <p:nvSpPr>
          <p:cNvPr id="24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 txBox="1">
            <a:spLocks/>
          </p:cNvSpPr>
          <p:nvPr/>
        </p:nvSpPr>
        <p:spPr bwMode="white">
          <a:xfrm>
            <a:off x="1265561" y="5717894"/>
            <a:ext cx="6211685" cy="44700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2019 ESRI DEVELOPER SUMMIT</a:t>
            </a:r>
          </a:p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Palm Springs, CA</a:t>
            </a:r>
          </a:p>
        </p:txBody>
      </p:sp>
      <p:sp>
        <p:nvSpPr>
          <p:cNvPr id="21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561" y="3695044"/>
            <a:ext cx="6778794" cy="914400"/>
          </a:xfrm>
        </p:spPr>
        <p:txBody>
          <a:bodyPr/>
          <a:lstStyle/>
          <a:p>
            <a:pPr algn="l"/>
            <a:r>
              <a:rPr lang="en-US" sz="1800">
                <a:solidFill>
                  <a:schemeClr val="bg2">
                    <a:lumMod val="20000"/>
                    <a:lumOff val="80000"/>
                  </a:schemeClr>
                </a:solidFill>
              </a:rPr>
              <a:t>Presenter Names</a:t>
            </a:r>
            <a:endParaRPr lang="en-US" sz="1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Presentation Title">
            <a:extLst>
              <a:ext uri="{FF2B5EF4-FFF2-40B4-BE49-F238E27FC236}">
                <a16:creationId xmlns:a16="http://schemas.microsoft.com/office/drawing/2014/main" id="{AAB9D336-F351-EB47-8891-FC2F845FD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561" y="2658019"/>
            <a:ext cx="9140080" cy="914400"/>
          </a:xfrm>
        </p:spPr>
        <p:txBody>
          <a:bodyPr/>
          <a:lstStyle/>
          <a:p>
            <a:pPr algn="l"/>
            <a:r>
              <a:rPr lang="en-US" sz="4000" b="0"/>
              <a:t>Presentation Title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1932561570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303047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ackground"/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7" name="Rectangle 6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6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5850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2BD9A4C-0BB6-4C1A-ADE4-486FB102AD20}"/>
              </a:ext>
            </a:extLst>
          </p:cNvPr>
          <p:cNvGrpSpPr/>
          <p:nvPr/>
        </p:nvGrpSpPr>
        <p:grpSpPr>
          <a:xfrm>
            <a:off x="-43251" y="-16008"/>
            <a:ext cx="12252401" cy="6874511"/>
            <a:chOff x="-43251" y="-16008"/>
            <a:chExt cx="12252401" cy="6874511"/>
          </a:xfrm>
        </p:grpSpPr>
        <p:sp>
          <p:nvSpPr>
            <p:cNvPr id="17" name="shading (upper left)">
              <a:extLst>
                <a:ext uri="{FF2B5EF4-FFF2-40B4-BE49-F238E27FC236}">
                  <a16:creationId xmlns:a16="http://schemas.microsoft.com/office/drawing/2014/main" id="{0FC9EEDC-9DB5-4996-A715-1C9EC52DFD05}"/>
                </a:ext>
              </a:extLst>
            </p:cNvPr>
            <p:cNvSpPr/>
            <p:nvPr/>
          </p:nvSpPr>
          <p:spPr bwMode="auto">
            <a:xfrm rot="10800000">
              <a:off x="-23964" y="-11575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4000">
                  <a:srgbClr val="0D134A">
                    <a:alpha val="39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A4CF0B-DB03-48B8-9C9F-F2B23973C8E6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5" name="keyart5">
              <a:extLst>
                <a:ext uri="{FF2B5EF4-FFF2-40B4-BE49-F238E27FC236}">
                  <a16:creationId xmlns:a16="http://schemas.microsoft.com/office/drawing/2014/main" id="{88453179-552E-415B-A84B-F97A1C626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5" cy="6856951"/>
            </a:xfrm>
            <a:prstGeom prst="rect">
              <a:avLst/>
            </a:prstGeom>
          </p:spPr>
        </p:pic>
        <p:sp>
          <p:nvSpPr>
            <p:cNvPr id="16" name="shading (lower right)">
              <a:extLst>
                <a:ext uri="{FF2B5EF4-FFF2-40B4-BE49-F238E27FC236}">
                  <a16:creationId xmlns:a16="http://schemas.microsoft.com/office/drawing/2014/main" id="{CEC8918C-8FF6-4CDC-9BDE-E44BC325B446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E78A5033-F735-5A47-8683-CC8716550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116756"/>
            <a:ext cx="10826496" cy="615553"/>
          </a:xfrm>
        </p:spPr>
        <p:txBody>
          <a:bodyPr/>
          <a:lstStyle/>
          <a:p>
            <a:r>
              <a:rPr lang="en-US" sz="4000" b="0" dirty="0"/>
              <a:t>You will learn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68784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background"/>
          <p:cNvGrpSpPr/>
          <p:nvPr/>
        </p:nvGrpSpPr>
        <p:grpSpPr>
          <a:xfrm>
            <a:off x="-92598" y="-16008"/>
            <a:ext cx="12301748" cy="6881826"/>
            <a:chOff x="-92598" y="-16008"/>
            <a:chExt cx="12301748" cy="6881826"/>
          </a:xfrm>
        </p:grpSpPr>
        <p:sp>
          <p:nvSpPr>
            <p:cNvPr id="9" name="Rectangle 8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1" name="keyart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6" t="11238" r="5417" b="5631"/>
            <a:stretch/>
          </p:blipFill>
          <p:spPr>
            <a:xfrm>
              <a:off x="6212591" y="-1048"/>
              <a:ext cx="5996559" cy="6849810"/>
            </a:xfrm>
            <a:prstGeom prst="rect">
              <a:avLst/>
            </a:prstGeom>
          </p:spPr>
        </p:pic>
        <p:pic>
          <p:nvPicPr>
            <p:cNvPr id="15" name="keyart2"/>
            <p:cNvPicPr>
              <a:picLocks noChangeAspect="1"/>
            </p:cNvPicPr>
            <p:nvPr/>
          </p:nvPicPr>
          <p:blipFill rotWithShape="1"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-1" y="0"/>
              <a:ext cx="3356658" cy="2164466"/>
            </a:xfrm>
            <a:prstGeom prst="rect">
              <a:avLst/>
            </a:prstGeom>
          </p:spPr>
        </p:pic>
        <p:sp>
          <p:nvSpPr>
            <p:cNvPr id="12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92598" y="1736203"/>
              <a:ext cx="12301748" cy="5129615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4144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0" name="Rectangle 9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6" name="keyart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Subtitle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Sample Name Here</a:t>
            </a:r>
            <a:endParaRPr lang="en-US" dirty="0"/>
          </a:p>
        </p:txBody>
      </p:sp>
      <p:sp>
        <p:nvSpPr>
          <p:cNvPr id="3" name="Title 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Here</a:t>
            </a:r>
            <a:br>
              <a:rPr lang="en-US"/>
            </a:br>
            <a:r>
              <a:rPr lang="en-US"/>
              <a:t>For DEMO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044255317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D77207-67ED-704D-9994-33F5B880A57E}"/>
              </a:ext>
            </a:extLst>
          </p:cNvPr>
          <p:cNvGrpSpPr/>
          <p:nvPr/>
        </p:nvGrpSpPr>
        <p:grpSpPr>
          <a:xfrm>
            <a:off x="-43251" y="-16008"/>
            <a:ext cx="12252401" cy="6874511"/>
            <a:chOff x="-43251" y="-16008"/>
            <a:chExt cx="12252401" cy="6874511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4" name="keyart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5" cy="6856951"/>
            </a:xfrm>
            <a:prstGeom prst="rect">
              <a:avLst/>
            </a:prstGeom>
          </p:spPr>
        </p:pic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E6D1F064-8DA1-4540-AC8E-DDA813288DA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23964" y="-11575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4000">
                  <a:srgbClr val="0D134A">
                    <a:alpha val="39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98234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75448" y="0"/>
            <a:ext cx="12284598" cy="6874121"/>
            <a:chOff x="-75448" y="0"/>
            <a:chExt cx="12284598" cy="6874121"/>
          </a:xfrm>
        </p:grpSpPr>
        <p:sp>
          <p:nvSpPr>
            <p:cNvPr id="48" name="Rectangle 47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51" name="shading (bottom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75448" y="1752324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grpSp>
        <p:nvGrpSpPr>
          <p:cNvPr id="8" name="Phones (Group)">
            <a:extLst>
              <a:ext uri="{FF2B5EF4-FFF2-40B4-BE49-F238E27FC236}">
                <a16:creationId xmlns:a16="http://schemas.microsoft.com/office/drawing/2014/main" id="{79566F2D-A24A-D145-99C5-2BF18C678389}"/>
              </a:ext>
            </a:extLst>
          </p:cNvPr>
          <p:cNvGrpSpPr/>
          <p:nvPr/>
        </p:nvGrpSpPr>
        <p:grpSpPr>
          <a:xfrm>
            <a:off x="914400" y="1102836"/>
            <a:ext cx="10363200" cy="5299151"/>
            <a:chOff x="914400" y="1102836"/>
            <a:chExt cx="10363200" cy="5299151"/>
          </a:xfrm>
        </p:grpSpPr>
        <p:sp>
          <p:nvSpPr>
            <p:cNvPr id="10" name="Right Arrow 38">
              <a:extLst>
                <a:ext uri="{FF2B5EF4-FFF2-40B4-BE49-F238E27FC236}">
                  <a16:creationId xmlns:a16="http://schemas.microsoft.com/office/drawing/2014/main" id="{DA2B18AC-A817-BC4B-8B3C-402DB388C6C1}"/>
                </a:ext>
              </a:extLst>
            </p:cNvPr>
            <p:cNvSpPr/>
            <p:nvPr/>
          </p:nvSpPr>
          <p:spPr bwMode="auto">
            <a:xfrm>
              <a:off x="5748325" y="3368299"/>
              <a:ext cx="592556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F7E134-2A71-954A-9FFD-318E02246448}"/>
                </a:ext>
              </a:extLst>
            </p:cNvPr>
            <p:cNvCxnSpPr/>
            <p:nvPr/>
          </p:nvCxnSpPr>
          <p:spPr bwMode="auto">
            <a:xfrm>
              <a:off x="6089630" y="1164356"/>
              <a:ext cx="0" cy="2130026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B799C4-FF1B-2C4F-91C2-41AAEEC8D5D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89630" y="3868638"/>
              <a:ext cx="0" cy="253334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Right Arrow 38">
              <a:extLst>
                <a:ext uri="{FF2B5EF4-FFF2-40B4-BE49-F238E27FC236}">
                  <a16:creationId xmlns:a16="http://schemas.microsoft.com/office/drawing/2014/main" id="{13997CFF-AEDC-D640-A2D3-BE3AA50E9AE2}"/>
                </a:ext>
              </a:extLst>
            </p:cNvPr>
            <p:cNvSpPr/>
            <p:nvPr/>
          </p:nvSpPr>
          <p:spPr bwMode="auto">
            <a:xfrm>
              <a:off x="8576755" y="3868638"/>
              <a:ext cx="527652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69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1B99BE-E34E-1848-8A0B-013C9F233D74}"/>
                </a:ext>
              </a:extLst>
            </p:cNvPr>
            <p:cNvCxnSpPr/>
            <p:nvPr/>
          </p:nvCxnSpPr>
          <p:spPr bwMode="auto">
            <a:xfrm>
              <a:off x="8842937" y="1164356"/>
              <a:ext cx="0" cy="265839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71BD325-4439-5A42-81D7-FC0FE2E3A35A}"/>
                </a:ext>
              </a:extLst>
            </p:cNvPr>
            <p:cNvCxnSpPr/>
            <p:nvPr/>
          </p:nvCxnSpPr>
          <p:spPr bwMode="auto">
            <a:xfrm flipV="1">
              <a:off x="8842937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3C59AC9-6049-3E4E-BF89-D32E93D695A0}"/>
                </a:ext>
              </a:extLst>
            </p:cNvPr>
            <p:cNvGrpSpPr/>
            <p:nvPr/>
          </p:nvGrpSpPr>
          <p:grpSpPr>
            <a:xfrm>
              <a:off x="914400" y="1867527"/>
              <a:ext cx="2114157" cy="4301453"/>
              <a:chOff x="695561" y="1867527"/>
              <a:chExt cx="2114157" cy="430145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F7048AA-17AD-3442-80BD-5B0A311B7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561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70B1600-F2A7-EE4A-9DC2-684410439A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636" r="315" b="730"/>
              <a:stretch/>
            </p:blipFill>
            <p:spPr>
              <a:xfrm>
                <a:off x="816123" y="2304760"/>
                <a:ext cx="1875488" cy="3333133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C48A495-9A21-5A44-93D2-ECA91A5D5D6C}"/>
                </a:ext>
              </a:extLst>
            </p:cNvPr>
            <p:cNvGrpSpPr/>
            <p:nvPr/>
          </p:nvGrpSpPr>
          <p:grpSpPr>
            <a:xfrm>
              <a:off x="9163443" y="1861088"/>
              <a:ext cx="2114157" cy="4301453"/>
              <a:chOff x="9390456" y="1861088"/>
              <a:chExt cx="2114157" cy="4301453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596212FC-B7D1-DF4E-8773-1C5311E6C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0456" y="1861088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348FF7A8-304A-0A4C-93B0-E1C588A32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174"/>
              <a:stretch/>
            </p:blipFill>
            <p:spPr>
              <a:xfrm>
                <a:off x="9497915" y="2298409"/>
                <a:ext cx="1929370" cy="332972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1D0262-5458-284B-96B4-9CBC8A6AF306}"/>
                </a:ext>
              </a:extLst>
            </p:cNvPr>
            <p:cNvGrpSpPr/>
            <p:nvPr/>
          </p:nvGrpSpPr>
          <p:grpSpPr>
            <a:xfrm>
              <a:off x="3664081" y="1867527"/>
              <a:ext cx="2114157" cy="4301453"/>
              <a:chOff x="3593859" y="1867527"/>
              <a:chExt cx="2114157" cy="430145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C432BDC-41FB-1444-8182-9F9B32F95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3859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8C4DC768-9513-4144-B87A-7293ABC06C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" t="3635" r="364" b="2192"/>
              <a:stretch/>
            </p:blipFill>
            <p:spPr>
              <a:xfrm>
                <a:off x="3708059" y="2304759"/>
                <a:ext cx="1881926" cy="316382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7370480-E1A6-DE47-AAE5-C3C0D64450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3938" b="-4340"/>
              <a:stretch/>
            </p:blipFill>
            <p:spPr>
              <a:xfrm>
                <a:off x="3705023" y="5296418"/>
                <a:ext cx="1884962" cy="348732"/>
              </a:xfrm>
              <a:prstGeom prst="rect">
                <a:avLst/>
              </a:prstGeom>
              <a:solidFill>
                <a:srgbClr val="2F2F2F"/>
              </a:solidFill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0ACD500-B5FF-5343-A5DE-0C5D7A65351B}"/>
                </a:ext>
              </a:extLst>
            </p:cNvPr>
            <p:cNvGrpSpPr/>
            <p:nvPr/>
          </p:nvGrpSpPr>
          <p:grpSpPr>
            <a:xfrm>
              <a:off x="6413762" y="1861088"/>
              <a:ext cx="2114157" cy="4301453"/>
              <a:chOff x="6492157" y="1861088"/>
              <a:chExt cx="2114157" cy="4301453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448641F-600A-0C47-B24A-60A58E4D5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2157" y="1861088"/>
                <a:ext cx="2114157" cy="4301453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7C4F051-4CD5-E545-A783-0AFD660A577B}"/>
                  </a:ext>
                </a:extLst>
              </p:cNvPr>
              <p:cNvGrpSpPr/>
              <p:nvPr/>
            </p:nvGrpSpPr>
            <p:grpSpPr>
              <a:xfrm>
                <a:off x="6607172" y="2298409"/>
                <a:ext cx="1885382" cy="3329723"/>
                <a:chOff x="6607172" y="2305666"/>
                <a:chExt cx="1885382" cy="3329723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FCB57114-21E1-4146-ACB4-8F084ED26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22790"/>
                <a:stretch/>
              </p:blipFill>
              <p:spPr>
                <a:xfrm>
                  <a:off x="6607172" y="3079751"/>
                  <a:ext cx="1885382" cy="2555638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76938D7-AF1B-6F4A-9252-14B952D7D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3990" b="72125"/>
                <a:stretch/>
              </p:blipFill>
              <p:spPr>
                <a:xfrm>
                  <a:off x="6607172" y="2305666"/>
                  <a:ext cx="1885382" cy="7905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B63948C-0CA6-BF47-9890-F5580ADA5488}"/>
                </a:ext>
              </a:extLst>
            </p:cNvPr>
            <p:cNvGrpSpPr/>
            <p:nvPr/>
          </p:nvGrpSpPr>
          <p:grpSpPr>
            <a:xfrm>
              <a:off x="8269766" y="3795685"/>
              <a:ext cx="222769" cy="1809171"/>
              <a:chOff x="8333459" y="3810199"/>
              <a:chExt cx="269551" cy="1809171"/>
            </a:xfrm>
          </p:grpSpPr>
          <p:sp>
            <p:nvSpPr>
              <p:cNvPr id="29" name="Right Arrow 32">
                <a:extLst>
                  <a:ext uri="{FF2B5EF4-FFF2-40B4-BE49-F238E27FC236}">
                    <a16:creationId xmlns:a16="http://schemas.microsoft.com/office/drawing/2014/main" id="{97D09ECB-6EED-6140-A595-25284BE837E9}"/>
                  </a:ext>
                </a:extLst>
              </p:cNvPr>
              <p:cNvSpPr/>
              <p:nvPr/>
            </p:nvSpPr>
            <p:spPr bwMode="auto">
              <a:xfrm rot="5400000">
                <a:off x="8240228" y="5256587"/>
                <a:ext cx="462892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0" name="Right Arrow 31">
                <a:extLst>
                  <a:ext uri="{FF2B5EF4-FFF2-40B4-BE49-F238E27FC236}">
                    <a16:creationId xmlns:a16="http://schemas.microsoft.com/office/drawing/2014/main" id="{BE4D3E93-4F89-FE48-9319-4ABFAE759E38}"/>
                  </a:ext>
                </a:extLst>
              </p:cNvPr>
              <p:cNvSpPr/>
              <p:nvPr/>
            </p:nvSpPr>
            <p:spPr bwMode="auto">
              <a:xfrm rot="5400000">
                <a:off x="7914560" y="4230709"/>
                <a:ext cx="1103693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E41B2547-AADD-C64B-91DC-2D99E3685287}"/>
                  </a:ext>
                </a:extLst>
              </p:cNvPr>
              <p:cNvSpPr/>
              <p:nvPr/>
            </p:nvSpPr>
            <p:spPr bwMode="auto">
              <a:xfrm rot="5400000">
                <a:off x="8227571" y="4878528"/>
                <a:ext cx="474449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9FBDB2-7DAB-3B42-B7F2-B40CA5BA4552}"/>
                </a:ext>
              </a:extLst>
            </p:cNvPr>
            <p:cNvCxnSpPr/>
            <p:nvPr/>
          </p:nvCxnSpPr>
          <p:spPr bwMode="auto">
            <a:xfrm flipH="1">
              <a:off x="3302220" y="1102836"/>
              <a:ext cx="27731" cy="271991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2CBA1B2-A670-A143-837B-05E08B7C9A2F}"/>
                </a:ext>
              </a:extLst>
            </p:cNvPr>
            <p:cNvCxnSpPr/>
            <p:nvPr/>
          </p:nvCxnSpPr>
          <p:spPr bwMode="auto">
            <a:xfrm flipV="1">
              <a:off x="3302220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ight Arrow 38">
              <a:extLst>
                <a:ext uri="{FF2B5EF4-FFF2-40B4-BE49-F238E27FC236}">
                  <a16:creationId xmlns:a16="http://schemas.microsoft.com/office/drawing/2014/main" id="{43D5364E-6DA5-C74D-91C2-92AB60DC2154}"/>
                </a:ext>
              </a:extLst>
            </p:cNvPr>
            <p:cNvSpPr/>
            <p:nvPr/>
          </p:nvSpPr>
          <p:spPr bwMode="auto">
            <a:xfrm>
              <a:off x="3017908" y="3868638"/>
              <a:ext cx="528065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7" name="Subtitle 4">
            <a:extLst>
              <a:ext uri="{FF2B5EF4-FFF2-40B4-BE49-F238E27FC236}">
                <a16:creationId xmlns:a16="http://schemas.microsoft.com/office/drawing/2014/main" id="{E2E142E2-0724-1D42-9FA8-CD4E280B3A09}"/>
              </a:ext>
            </a:extLst>
          </p:cNvPr>
          <p:cNvSpPr/>
          <p:nvPr/>
        </p:nvSpPr>
        <p:spPr>
          <a:xfrm>
            <a:off x="9157956" y="1174450"/>
            <a:ext cx="2119644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and select “Submit”</a:t>
            </a:r>
          </a:p>
        </p:txBody>
      </p:sp>
      <p:sp>
        <p:nvSpPr>
          <p:cNvPr id="46" name="Subtitle 3">
            <a:extLst>
              <a:ext uri="{FF2B5EF4-FFF2-40B4-BE49-F238E27FC236}">
                <a16:creationId xmlns:a16="http://schemas.microsoft.com/office/drawing/2014/main" id="{48CFDF8A-F962-5240-A8C1-998E8A371356}"/>
              </a:ext>
            </a:extLst>
          </p:cNvPr>
          <p:cNvSpPr/>
          <p:nvPr/>
        </p:nvSpPr>
        <p:spPr>
          <a:xfrm>
            <a:off x="6356101" y="1174450"/>
            <a:ext cx="2229478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Scroll down to find the feedback section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035B80E9-92E2-8E40-8EAB-2EF48B566F49}"/>
              </a:ext>
            </a:extLst>
          </p:cNvPr>
          <p:cNvSpPr/>
          <p:nvPr/>
        </p:nvSpPr>
        <p:spPr>
          <a:xfrm>
            <a:off x="3354781" y="1174450"/>
            <a:ext cx="2728476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Select the session </a:t>
            </a:r>
            <a:b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you attended</a:t>
            </a:r>
          </a:p>
        </p:txBody>
      </p:sp>
      <p:sp>
        <p:nvSpPr>
          <p:cNvPr id="44" name="Subtitle 1">
            <a:extLst>
              <a:ext uri="{FF2B5EF4-FFF2-40B4-BE49-F238E27FC236}">
                <a16:creationId xmlns:a16="http://schemas.microsoft.com/office/drawing/2014/main" id="{C447AE66-B55C-784D-A71E-284ADF839B58}"/>
              </a:ext>
            </a:extLst>
          </p:cNvPr>
          <p:cNvSpPr/>
          <p:nvPr/>
        </p:nvSpPr>
        <p:spPr>
          <a:xfrm>
            <a:off x="784752" y="1174450"/>
            <a:ext cx="2367468" cy="537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Download the Esri Events app and find your event</a:t>
            </a:r>
          </a:p>
        </p:txBody>
      </p:sp>
      <p:sp>
        <p:nvSpPr>
          <p:cNvPr id="43" name="Title ">
            <a:extLst>
              <a:ext uri="{FF2B5EF4-FFF2-40B4-BE49-F238E27FC236}">
                <a16:creationId xmlns:a16="http://schemas.microsoft.com/office/drawing/2014/main" id="{2EEA1DE7-2126-554A-B142-27798306074E}"/>
              </a:ext>
            </a:extLst>
          </p:cNvPr>
          <p:cNvSpPr txBox="1">
            <a:spLocks/>
          </p:cNvSpPr>
          <p:nvPr/>
        </p:nvSpPr>
        <p:spPr>
          <a:xfrm>
            <a:off x="685800" y="448068"/>
            <a:ext cx="1082649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800" b="0" dirty="0">
                <a:solidFill>
                  <a:prstClr val="white"/>
                </a:solidFill>
              </a:rPr>
              <a:t>Please Take Our Survey on the App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3264059221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B8FD419-5971-44E1-9D9D-B1DBE589F476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A4FF64-DF5A-4380-9DC3-1EF09E69871E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keyart3">
              <a:extLst>
                <a:ext uri="{FF2B5EF4-FFF2-40B4-BE49-F238E27FC236}">
                  <a16:creationId xmlns:a16="http://schemas.microsoft.com/office/drawing/2014/main" id="{6C2659C0-DB72-45A6-A8B9-7B95A545B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1" name="shading (lower right)">
              <a:extLst>
                <a:ext uri="{FF2B5EF4-FFF2-40B4-BE49-F238E27FC236}">
                  <a16:creationId xmlns:a16="http://schemas.microsoft.com/office/drawing/2014/main" id="{024529FC-E59E-4CAB-8C0C-41E2B3DB0B7E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27" name="Title 6">
            <a:extLst>
              <a:ext uri="{FF2B5EF4-FFF2-40B4-BE49-F238E27FC236}">
                <a16:creationId xmlns:a16="http://schemas.microsoft.com/office/drawing/2014/main" id="{A15ACBFD-A47E-422D-A04E-D5C6E1C7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9962"/>
            <a:ext cx="10826496" cy="615553"/>
          </a:xfrm>
        </p:spPr>
        <p:txBody>
          <a:bodyPr/>
          <a:lstStyle/>
          <a:p>
            <a:r>
              <a:rPr lang="en-US" sz="4000" b="0" dirty="0"/>
              <a:t>how to create city visualizations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13AE24A9-0F18-4A11-BD25-D889F630B8ED}"/>
              </a:ext>
            </a:extLst>
          </p:cNvPr>
          <p:cNvSpPr txBox="1">
            <a:spLocks/>
          </p:cNvSpPr>
          <p:nvPr/>
        </p:nvSpPr>
        <p:spPr>
          <a:xfrm>
            <a:off x="956826" y="5927004"/>
            <a:ext cx="10826496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b="0" dirty="0"/>
              <a:t>using polygon extrusion and web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B1E41-8723-4664-A3C9-93E8C04A6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26" y="2050527"/>
            <a:ext cx="4688134" cy="35169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2DC80-D4C8-44FC-9652-3B3F57B37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2830" y="2050527"/>
            <a:ext cx="4557933" cy="356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7610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B8FD419-5971-44E1-9D9D-B1DBE589F476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A4FF64-DF5A-4380-9DC3-1EF09E69871E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keyart3">
              <a:extLst>
                <a:ext uri="{FF2B5EF4-FFF2-40B4-BE49-F238E27FC236}">
                  <a16:creationId xmlns:a16="http://schemas.microsoft.com/office/drawing/2014/main" id="{6C2659C0-DB72-45A6-A8B9-7B95A545B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1" name="shading (lower right)">
              <a:extLst>
                <a:ext uri="{FF2B5EF4-FFF2-40B4-BE49-F238E27FC236}">
                  <a16:creationId xmlns:a16="http://schemas.microsoft.com/office/drawing/2014/main" id="{024529FC-E59E-4CAB-8C0C-41E2B3DB0B7E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27" name="Title 6">
            <a:extLst>
              <a:ext uri="{FF2B5EF4-FFF2-40B4-BE49-F238E27FC236}">
                <a16:creationId xmlns:a16="http://schemas.microsoft.com/office/drawing/2014/main" id="{A15ACBFD-A47E-422D-A04E-D5C6E1C7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9962"/>
            <a:ext cx="10826496" cy="615553"/>
          </a:xfrm>
        </p:spPr>
        <p:txBody>
          <a:bodyPr/>
          <a:lstStyle/>
          <a:p>
            <a:r>
              <a:rPr lang="en-US" sz="4000" b="0" dirty="0"/>
              <a:t>how to visualize scientific data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13AE24A9-0F18-4A11-BD25-D889F630B8ED}"/>
              </a:ext>
            </a:extLst>
          </p:cNvPr>
          <p:cNvSpPr txBox="1">
            <a:spLocks/>
          </p:cNvSpPr>
          <p:nvPr/>
        </p:nvSpPr>
        <p:spPr>
          <a:xfrm>
            <a:off x="956826" y="5927004"/>
            <a:ext cx="10826496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b="0" dirty="0"/>
              <a:t>using z values from attributes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789AF2-A9FC-4B80-8DBA-ADF6C9E5A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920" y="1415477"/>
            <a:ext cx="6268720" cy="404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72527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14AE400-7CA6-4F00-84F8-1C9D93F8B6BE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7FCE78-3FF6-4DDB-8479-282D3E518AA4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4" name="keyart3">
              <a:extLst>
                <a:ext uri="{FF2B5EF4-FFF2-40B4-BE49-F238E27FC236}">
                  <a16:creationId xmlns:a16="http://schemas.microsoft.com/office/drawing/2014/main" id="{5CE496F9-2EFF-4EBC-AFDF-E52EDFFD7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5" name="shading (lower right)">
              <a:extLst>
                <a:ext uri="{FF2B5EF4-FFF2-40B4-BE49-F238E27FC236}">
                  <a16:creationId xmlns:a16="http://schemas.microsoft.com/office/drawing/2014/main" id="{D2DB8571-6165-482F-BCE2-D160722146E1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27" name="Title 6">
            <a:extLst>
              <a:ext uri="{FF2B5EF4-FFF2-40B4-BE49-F238E27FC236}">
                <a16:creationId xmlns:a16="http://schemas.microsoft.com/office/drawing/2014/main" id="{A15ACBFD-A47E-422D-A04E-D5C6E1C7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9962"/>
            <a:ext cx="10826496" cy="615553"/>
          </a:xfrm>
        </p:spPr>
        <p:txBody>
          <a:bodyPr/>
          <a:lstStyle/>
          <a:p>
            <a:r>
              <a:rPr lang="en-US" sz="4000" b="0" dirty="0"/>
              <a:t>and some other examples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7E341E-E983-4709-8B9D-852660438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813" y="1415478"/>
            <a:ext cx="4091125" cy="2170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C2EB79-0AAC-4A01-832E-66B24B252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4783" y="3905449"/>
            <a:ext cx="4119865" cy="19181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C6530B-F7FB-40FF-AB3F-94D890099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392" y="1415478"/>
            <a:ext cx="3490525" cy="2170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D4FC80-7A40-4D65-A8CF-939EA400E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" y="1415478"/>
            <a:ext cx="4234616" cy="2170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647AD6-0FBF-47C0-A304-2CC7EF7E44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5043" y="3935657"/>
            <a:ext cx="3490525" cy="18979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670862-6518-4AF9-83E9-DD87F76D3A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856" y="3921232"/>
            <a:ext cx="2657972" cy="191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06666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D8A11ED-1187-4A82-9579-3F7D7C11B37C}"/>
              </a:ext>
            </a:extLst>
          </p:cNvPr>
          <p:cNvGrpSpPr/>
          <p:nvPr/>
        </p:nvGrpSpPr>
        <p:grpSpPr>
          <a:xfrm>
            <a:off x="-43251" y="-16008"/>
            <a:ext cx="12252401" cy="6874511"/>
            <a:chOff x="-43251" y="-16008"/>
            <a:chExt cx="12252401" cy="687451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4D125E-BB46-4C52-82F7-B8B55915D884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4" name="keyart5">
              <a:extLst>
                <a:ext uri="{FF2B5EF4-FFF2-40B4-BE49-F238E27FC236}">
                  <a16:creationId xmlns:a16="http://schemas.microsoft.com/office/drawing/2014/main" id="{C3366D39-DD17-4BBE-A6B0-3442E75AC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5" cy="6856951"/>
            </a:xfrm>
            <a:prstGeom prst="rect">
              <a:avLst/>
            </a:prstGeom>
          </p:spPr>
        </p:pic>
        <p:sp>
          <p:nvSpPr>
            <p:cNvPr id="25" name="shading (lower right)">
              <a:extLst>
                <a:ext uri="{FF2B5EF4-FFF2-40B4-BE49-F238E27FC236}">
                  <a16:creationId xmlns:a16="http://schemas.microsoft.com/office/drawing/2014/main" id="{C20D0A63-BFDE-438E-BF3D-A5084796DEC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6" name="shading (upper left)">
              <a:extLst>
                <a:ext uri="{FF2B5EF4-FFF2-40B4-BE49-F238E27FC236}">
                  <a16:creationId xmlns:a16="http://schemas.microsoft.com/office/drawing/2014/main" id="{C0B9C78E-DD6E-469F-AF4D-74C841C5EA89}"/>
                </a:ext>
              </a:extLst>
            </p:cNvPr>
            <p:cNvSpPr/>
            <p:nvPr/>
          </p:nvSpPr>
          <p:spPr bwMode="auto">
            <a:xfrm rot="10800000">
              <a:off x="-23964" y="-11575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4000">
                  <a:srgbClr val="0D134A">
                    <a:alpha val="39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EEEAE261-5AD1-48DB-940C-3D0020F6D968}"/>
              </a:ext>
            </a:extLst>
          </p:cNvPr>
          <p:cNvSpPr txBox="1">
            <a:spLocks/>
          </p:cNvSpPr>
          <p:nvPr/>
        </p:nvSpPr>
        <p:spPr>
          <a:xfrm>
            <a:off x="1469540" y="2581445"/>
            <a:ext cx="3395380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City visualizations</a:t>
            </a:r>
            <a:endParaRPr lang="en-US" b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8A42EE-5ED4-42F4-A065-D5CD76812EA3}"/>
              </a:ext>
            </a:extLst>
          </p:cNvPr>
          <p:cNvSpPr/>
          <p:nvPr/>
        </p:nvSpPr>
        <p:spPr bwMode="auto">
          <a:xfrm>
            <a:off x="1655051" y="3952141"/>
            <a:ext cx="3048000" cy="33756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15 min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6C80BB-87F2-4631-91DB-B46D846881C5}"/>
              </a:ext>
            </a:extLst>
          </p:cNvPr>
          <p:cNvSpPr/>
          <p:nvPr/>
        </p:nvSpPr>
        <p:spPr bwMode="auto">
          <a:xfrm>
            <a:off x="8437897" y="3952141"/>
            <a:ext cx="2286000" cy="33832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20 min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4A7B63A1-E2D0-4B36-96F4-AFD6F29F80CA}"/>
              </a:ext>
            </a:extLst>
          </p:cNvPr>
          <p:cNvSpPr txBox="1">
            <a:spLocks/>
          </p:cNvSpPr>
          <p:nvPr/>
        </p:nvSpPr>
        <p:spPr>
          <a:xfrm>
            <a:off x="4559318" y="1356955"/>
            <a:ext cx="38785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Marine data analysis</a:t>
            </a:r>
            <a:endParaRPr lang="en-US" b="0" dirty="0"/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137DCCA2-68E0-45FC-A456-99104B3A7317}"/>
              </a:ext>
            </a:extLst>
          </p:cNvPr>
          <p:cNvSpPr txBox="1">
            <a:spLocks/>
          </p:cNvSpPr>
          <p:nvPr/>
        </p:nvSpPr>
        <p:spPr>
          <a:xfrm>
            <a:off x="7652247" y="2804263"/>
            <a:ext cx="3547107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Other visualizations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8B1799-529E-4165-AC4A-15D15090C94A}"/>
              </a:ext>
            </a:extLst>
          </p:cNvPr>
          <p:cNvCxnSpPr>
            <a:cxnSpLocks/>
          </p:cNvCxnSpPr>
          <p:nvPr/>
        </p:nvCxnSpPr>
        <p:spPr bwMode="auto">
          <a:xfrm>
            <a:off x="3210053" y="3124199"/>
            <a:ext cx="0" cy="83820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00513BC-C8BD-4489-9DA3-309A0A9148D0}"/>
              </a:ext>
            </a:extLst>
          </p:cNvPr>
          <p:cNvCxnSpPr>
            <a:cxnSpLocks/>
          </p:cNvCxnSpPr>
          <p:nvPr/>
        </p:nvCxnSpPr>
        <p:spPr bwMode="auto">
          <a:xfrm flipH="1">
            <a:off x="1629506" y="3124199"/>
            <a:ext cx="3012676" cy="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72C1DB-8CB9-472C-9E93-1B06B81B2F5C}"/>
              </a:ext>
            </a:extLst>
          </p:cNvPr>
          <p:cNvCxnSpPr>
            <a:cxnSpLocks/>
          </p:cNvCxnSpPr>
          <p:nvPr/>
        </p:nvCxnSpPr>
        <p:spPr bwMode="auto">
          <a:xfrm>
            <a:off x="6498904" y="1889356"/>
            <a:ext cx="0" cy="2057803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202740-2003-4B4B-8083-EFF431FFE1CF}"/>
              </a:ext>
            </a:extLst>
          </p:cNvPr>
          <p:cNvCxnSpPr>
            <a:cxnSpLocks/>
          </p:cNvCxnSpPr>
          <p:nvPr/>
        </p:nvCxnSpPr>
        <p:spPr bwMode="auto">
          <a:xfrm flipH="1">
            <a:off x="4864920" y="1889356"/>
            <a:ext cx="3572977" cy="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C4F2C28-A67F-417C-B282-9578821F8AAE}"/>
              </a:ext>
            </a:extLst>
          </p:cNvPr>
          <p:cNvCxnSpPr>
            <a:cxnSpLocks/>
          </p:cNvCxnSpPr>
          <p:nvPr/>
        </p:nvCxnSpPr>
        <p:spPr bwMode="auto">
          <a:xfrm>
            <a:off x="9524955" y="3368039"/>
            <a:ext cx="0" cy="59436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6160E2E-989D-450E-9499-2C10102834C9}"/>
              </a:ext>
            </a:extLst>
          </p:cNvPr>
          <p:cNvCxnSpPr>
            <a:cxnSpLocks/>
          </p:cNvCxnSpPr>
          <p:nvPr/>
        </p:nvCxnSpPr>
        <p:spPr bwMode="auto">
          <a:xfrm flipH="1">
            <a:off x="8082753" y="3368039"/>
            <a:ext cx="2867140" cy="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3B45CCE-74EF-4F26-9664-6797CF2EF636}"/>
              </a:ext>
            </a:extLst>
          </p:cNvPr>
          <p:cNvSpPr/>
          <p:nvPr/>
        </p:nvSpPr>
        <p:spPr bwMode="auto">
          <a:xfrm>
            <a:off x="5063770" y="3952141"/>
            <a:ext cx="3048000" cy="33756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15 min</a:t>
            </a:r>
          </a:p>
        </p:txBody>
      </p:sp>
    </p:spTree>
    <p:extLst>
      <p:ext uri="{BB962C8B-B14F-4D97-AF65-F5344CB8AC3E}">
        <p14:creationId xmlns:p14="http://schemas.microsoft.com/office/powerpoint/2010/main" val="14521621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0" name="Rectangle 9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6" name="keyart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Subtitle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677108"/>
          </a:xfrm>
        </p:spPr>
        <p:txBody>
          <a:bodyPr/>
          <a:lstStyle/>
          <a:p>
            <a:r>
              <a:rPr lang="en-US" dirty="0"/>
              <a:t>Cities in Romania – using OSM data</a:t>
            </a:r>
          </a:p>
          <a:p>
            <a:r>
              <a:rPr lang="en-US" dirty="0"/>
              <a:t>Paris – using open data</a:t>
            </a:r>
          </a:p>
        </p:txBody>
      </p:sp>
      <p:sp>
        <p:nvSpPr>
          <p:cNvPr id="3" name="Title 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City visualizations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D69FAF5-5545-42C6-899F-D4775C38DD2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t="14062" b="14062"/>
          <a:stretch>
            <a:fillRect/>
          </a:stretch>
        </p:blipFill>
        <p:spPr>
          <a:xfrm>
            <a:off x="687388" y="1834954"/>
            <a:ext cx="5943600" cy="33432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0B8515-DC9A-4F21-A1AF-6A63C434C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05" y="402859"/>
            <a:ext cx="3568343" cy="200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81059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914400" y="1828799"/>
            <a:ext cx="5576341" cy="4586983"/>
          </a:xfrm>
        </p:spPr>
        <p:txBody>
          <a:bodyPr/>
          <a:lstStyle/>
          <a:p>
            <a:r>
              <a:rPr lang="en-US" sz="2400" dirty="0"/>
              <a:t>OpenStreetMap – building footprints &amp; trees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Open Data portals – building footprints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ESRI </a:t>
            </a:r>
            <a:r>
              <a:rPr lang="en-US" sz="2400" dirty="0" err="1"/>
              <a:t>basemaps</a:t>
            </a:r>
            <a:r>
              <a:rPr lang="en-US" sz="2400" dirty="0"/>
              <a:t> &amp; elevation services</a:t>
            </a:r>
          </a:p>
          <a:p>
            <a:endParaRPr lang="en-US" sz="2400" dirty="0"/>
          </a:p>
          <a:p>
            <a:r>
              <a:rPr lang="en-US" sz="2400" dirty="0"/>
              <a:t>ESRI Web Styles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53278D-68E5-4CCB-8920-43CEA043BFD2}"/>
              </a:ext>
            </a:extLst>
          </p:cNvPr>
          <p:cNvCxnSpPr>
            <a:cxnSpLocks/>
          </p:cNvCxnSpPr>
          <p:nvPr/>
        </p:nvCxnSpPr>
        <p:spPr bwMode="auto">
          <a:xfrm>
            <a:off x="6816186" y="3569533"/>
            <a:ext cx="243217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4DDF4B7-ED60-41A6-BBDF-225B9AA50909}"/>
              </a:ext>
            </a:extLst>
          </p:cNvPr>
          <p:cNvSpPr txBox="1">
            <a:spLocks/>
          </p:cNvSpPr>
          <p:nvPr/>
        </p:nvSpPr>
        <p:spPr>
          <a:xfrm>
            <a:off x="6839264" y="2569800"/>
            <a:ext cx="2280141" cy="100412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0" dirty="0"/>
              <a:t>ArcGIS API for</a:t>
            </a:r>
          </a:p>
          <a:p>
            <a:pPr marL="0" indent="0" algn="ctr">
              <a:buFont typeface="Arial"/>
              <a:buNone/>
            </a:pPr>
            <a:r>
              <a:rPr lang="en-US" sz="2400" b="0" dirty="0"/>
              <a:t>JavaScript</a:t>
            </a:r>
          </a:p>
        </p:txBody>
      </p:sp>
      <p:pic>
        <p:nvPicPr>
          <p:cNvPr id="12" name="Picture Placeholder 5">
            <a:extLst>
              <a:ext uri="{FF2B5EF4-FFF2-40B4-BE49-F238E27FC236}">
                <a16:creationId xmlns:a16="http://schemas.microsoft.com/office/drawing/2014/main" id="{7E73475B-D1B4-4F7A-AC76-ACC7C8A75A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062" b="14062"/>
          <a:stretch>
            <a:fillRect/>
          </a:stretch>
        </p:blipFill>
        <p:spPr>
          <a:xfrm>
            <a:off x="8649325" y="4122290"/>
            <a:ext cx="3273192" cy="1841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CEF941-0814-4E85-8574-5BBE0235C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7484" y="2021005"/>
            <a:ext cx="2525033" cy="189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96198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CE97C50-E89B-244E-A912-5A5637628F3B}" vid="{9EE8C7F7-6D5F-594C-8AEA-FAAFCD9C05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651FDAD8011D9D489819B08FDB64B39B" ma:contentTypeVersion="1" ma:contentTypeDescription="Upload an image." ma:contentTypeScope="" ma:versionID="7c47d501cd0e217fa6eb7cf298118c59">
  <xsd:schema xmlns:xsd="http://www.w3.org/2001/XMLSchema" xmlns:xs="http://www.w3.org/2001/XMLSchema" xmlns:p="http://schemas.microsoft.com/office/2006/metadata/properties" xmlns:ns1="http://schemas.microsoft.com/sharepoint/v3" xmlns:ns2="31CC4743-1CD8-4E65-B9C9-B2D97D941F63" xmlns:ns3="http://schemas.microsoft.com/sharepoint/v3/fields" targetNamespace="http://schemas.microsoft.com/office/2006/metadata/properties" ma:root="true" ma:fieldsID="2730ea93e663a9887cfab4449e3f1e30" ns1:_="" ns2:_="" ns3:_="">
    <xsd:import namespace="http://schemas.microsoft.com/sharepoint/v3"/>
    <xsd:import namespace="31CC4743-1CD8-4E65-B9C9-B2D97D941F6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CC4743-1CD8-4E65-B9C9-B2D97D941F63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haredContentType xmlns="Microsoft.SharePoint.Taxonomy.ContentTypeSync" SourceId="a6db5754-4226-4c8e-a928-a6c53390a270" ContentTypeId="0x0101009148F5A04DDD49CBA7127AADA5FB792B00AADE34325A8B49CDA8BB4DB53328F214" PreviousValue="true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ImageCreateDate xmlns="31CC4743-1CD8-4E65-B9C9-B2D97D941F63" xsi:nil="true"/>
    <wic_System_Copyright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530F981C-CCD8-41B4-B481-58FCF9EDFC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1CC4743-1CD8-4E65-B9C9-B2D97D941F6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B18643-EB28-4B97-A99A-FC511C8BB61E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81E133DB-697E-4C10-B192-8899027B1EC6}">
  <ds:schemaRefs>
    <ds:schemaRef ds:uri="http://schemas.microsoft.com/sharepoint/v3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31CC4743-1CD8-4E65-B9C9-B2D97D941F63"/>
    <ds:schemaRef ds:uri="http://schemas.microsoft.com/sharepoint/v3/field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G208582-FedGIS Conference 2019_Template_v4</Template>
  <TotalTime>0</TotalTime>
  <Words>512</Words>
  <Application>Microsoft Macintosh PowerPoint</Application>
  <PresentationFormat>Widescreen</PresentationFormat>
  <Paragraphs>131</Paragraphs>
  <Slides>33</Slides>
  <Notes>33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Lucida Grande</vt:lpstr>
      <vt:lpstr>Esri_Corporate_Template-Dark</vt:lpstr>
      <vt:lpstr>Practical Guide for Building a 3D Web App from 2D Data</vt:lpstr>
      <vt:lpstr>PowerPoint Presentation</vt:lpstr>
      <vt:lpstr>You will learn</vt:lpstr>
      <vt:lpstr>how to create city visualizations</vt:lpstr>
      <vt:lpstr>how to visualize scientific data</vt:lpstr>
      <vt:lpstr>and some other examples</vt:lpstr>
      <vt:lpstr>PowerPoint Presentation</vt:lpstr>
      <vt:lpstr>City visualizations</vt:lpstr>
      <vt:lpstr>Resources</vt:lpstr>
      <vt:lpstr>Building footprint extrusion</vt:lpstr>
      <vt:lpstr>Building footprint extrusion</vt:lpstr>
      <vt:lpstr>3D models – WebStyleSymbols</vt:lpstr>
      <vt:lpstr>3D models - glTF</vt:lpstr>
      <vt:lpstr>Scaled  3D models</vt:lpstr>
      <vt:lpstr>Earthquake visualization</vt:lpstr>
      <vt:lpstr>Marine data analysis</vt:lpstr>
      <vt:lpstr>PowerPoint Presentation</vt:lpstr>
      <vt:lpstr>PowerPoint Presentation</vt:lpstr>
      <vt:lpstr>Documentationsamples</vt:lpstr>
      <vt:lpstr>Hiking app</vt:lpstr>
      <vt:lpstr>Terrain visualization</vt:lpstr>
      <vt:lpstr>Low poly map</vt:lpstr>
      <vt:lpstr>Resources</vt:lpstr>
      <vt:lpstr>Resources</vt:lpstr>
      <vt:lpstr>PowerPoint Presentation</vt:lpstr>
      <vt:lpstr>PowerPoint Presentation</vt:lpstr>
      <vt:lpstr>Presentation Title</vt:lpstr>
      <vt:lpstr>PowerPoint Presentation</vt:lpstr>
      <vt:lpstr>PowerPoint Presentation</vt:lpstr>
      <vt:lpstr>PowerPoint Presentation</vt:lpstr>
      <vt:lpstr>Click Here For DEMO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Developer Summit PPT Template</dc:title>
  <dc:creator/>
  <cp:keywords/>
  <dc:description/>
  <cp:lastModifiedBy/>
  <cp:revision>1</cp:revision>
  <cp:lastPrinted>2018-06-08T21:51:01Z</cp:lastPrinted>
  <dcterms:created xsi:type="dcterms:W3CDTF">2018-10-31T22:58:00Z</dcterms:created>
  <dcterms:modified xsi:type="dcterms:W3CDTF">2019-03-07T19:37:57Z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0x0101009148F5A04DDD49CBA7127AADA5FB792B00AADE34325A8B49CDA8BB4DB53328F21400651FDAD8011D9D489819B08FDB64B39B</vt:lpwstr>
  </property>
</Properties>
</file>